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notesSlides/notesSlide2.xml" ContentType="application/vnd.openxmlformats-officedocument.presentationml.notesSlide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notesSlides/notesSlide3.xml" ContentType="application/vnd.openxmlformats-officedocument.presentationml.notesSlide+xml"/>
  <Override PartName="/ppt/tags/tag314.xml" ContentType="application/vnd.openxmlformats-officedocument.presentationml.tags+xml"/>
  <Override PartName="/ppt/notesSlides/notesSlide4.xml" ContentType="application/vnd.openxmlformats-officedocument.presentationml.notesSlide+xml"/>
  <Override PartName="/ppt/tags/tag315.xml" ContentType="application/vnd.openxmlformats-officedocument.presentationml.tags+xml"/>
  <Override PartName="/ppt/notesSlides/notesSlide5.xml" ContentType="application/vnd.openxmlformats-officedocument.presentationml.notesSlide+xml"/>
  <Override PartName="/ppt/ink/inkAction1.xml" ContentType="application/vnd.ms-office.inkAction+xml"/>
  <Override PartName="/ppt/tags/tag316.xml" ContentType="application/vnd.openxmlformats-officedocument.presentationml.tags+xml"/>
  <Override PartName="/ppt/notesSlides/notesSlide6.xml" ContentType="application/vnd.openxmlformats-officedocument.presentationml.notesSlide+xml"/>
  <Override PartName="/ppt/ink/inkAction2.xml" ContentType="application/vnd.ms-office.inkAction+xml"/>
  <Override PartName="/ppt/tags/tag317.xml" ContentType="application/vnd.openxmlformats-officedocument.presentationml.tags+xml"/>
  <Override PartName="/ppt/notesSlides/notesSlide7.xml" ContentType="application/vnd.openxmlformats-officedocument.presentationml.notesSlide+xml"/>
  <Override PartName="/ppt/tags/tag318.xml" ContentType="application/vnd.openxmlformats-officedocument.presentationml.tags+xml"/>
  <Override PartName="/ppt/notesSlides/notesSlide8.xml" ContentType="application/vnd.openxmlformats-officedocument.presentationml.notesSlide+xml"/>
  <Override PartName="/ppt/ink/inkAction3.xml" ContentType="application/vnd.ms-office.inkAction+xml"/>
  <Override PartName="/ppt/tags/tag319.xml" ContentType="application/vnd.openxmlformats-officedocument.presentationml.tags+xml"/>
  <Override PartName="/ppt/notesSlides/notesSlide9.xml" ContentType="application/vnd.openxmlformats-officedocument.presentationml.notesSlide+xml"/>
  <Override PartName="/ppt/ink/inkAction4.xml" ContentType="application/vnd.ms-office.inkAction+xml"/>
  <Override PartName="/ppt/tags/tag320.xml" ContentType="application/vnd.openxmlformats-officedocument.presentationml.tags+xml"/>
  <Override PartName="/ppt/notesSlides/notesSlide10.xml" ContentType="application/vnd.openxmlformats-officedocument.presentationml.notesSlide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notesSlides/notesSlide11.xml" ContentType="application/vnd.openxmlformats-officedocument.presentationml.notesSlide+xml"/>
  <Override PartName="/ppt/tags/tag331.xml" ContentType="application/vnd.openxmlformats-officedocument.presentationml.tags+xml"/>
  <Override PartName="/ppt/notesSlides/notesSlide12.xml" ContentType="application/vnd.openxmlformats-officedocument.presentationml.notesSlide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8"/>
  </p:notesMasterIdLst>
  <p:sldIdLst>
    <p:sldId id="259" r:id="rId3"/>
    <p:sldId id="260" r:id="rId4"/>
    <p:sldId id="297" r:id="rId5"/>
    <p:sldId id="295" r:id="rId6"/>
    <p:sldId id="298" r:id="rId7"/>
    <p:sldId id="299" r:id="rId8"/>
    <p:sldId id="300" r:id="rId9"/>
    <p:sldId id="301" r:id="rId10"/>
    <p:sldId id="302" r:id="rId11"/>
    <p:sldId id="305" r:id="rId12"/>
    <p:sldId id="303" r:id="rId13"/>
    <p:sldId id="349" r:id="rId14"/>
    <p:sldId id="350" r:id="rId15"/>
    <p:sldId id="356" r:id="rId16"/>
    <p:sldId id="304" r:id="rId1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1" autoAdjust="0"/>
    <p:restoredTop sz="95860" autoAdjust="0"/>
  </p:normalViewPr>
  <p:slideViewPr>
    <p:cSldViewPr>
      <p:cViewPr varScale="1">
        <p:scale>
          <a:sx n="100" d="100"/>
          <a:sy n="100" d="100"/>
        </p:scale>
        <p:origin x="1232" y="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6:21:39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182">
    <iact:property name="dataType"/>
    <iact:actionData xml:id="d0">
      <inkml:trace xmlns:inkml="http://www.w3.org/2003/InkML" xml:id="stk0" contextRef="#ctx0" brushRef="#br0">15963 14716 0,'34'0'19,"-17"0"-13,0 0-4,0 0 1,35 0 1,-35 0 0,34 0-2,-34 34 1,52-17 1,-1-17-1,-34 17-1,35-17 0,-35 0 0,52 0 4,68 34-5,-103-34 0,18 0 2,-18 18-2,52 16 1,-17-34 0,16 0 0,18 0 0,-17 0 1,0 17-2,17-17 1,-17 0 0,34 0 0,-35 0 0,18 0 0,17 0 0,-34 0 2,51 0-3,-51 0 0,51-34 1,-85 34 0,85 0 0,-17 0 0,-17 0 0,85 0 3,-119-35-4,51 35 1,-17 0 0,-18-17 1,-33 17-2,51 0 1,34-34 4,-85 34-5,16 0 0,-16 0 1,-18 0 1,18 0-2,-18 0 1,35-17 0,-1 17 3,-68 0-4,35-34 1,-35 34 0,34 0 0,-34 0 0,0 0 0,18 0 3,-1-18-4,-17 18 2,0-17 0,0 17-1,0 0 0,18 0 0,-1 0 5,-17 0-6,17 0 1,-16 0 2,16 0-2,17 0 3,-34 0-4,0 0 1,35 0 0,-35 0 0,17 0 0,0 0 0,52 0 3,-69 0-4,0 0 1,35 0 0,-18 0 0,0 0 0,0 0 0,52 0 4,-52 0-5,-17 0 0,52 0 1,-18 0 2,-34 0-2,18 0 0,16 0 3,-34 0-4,0 0 1,1 0 0,16 0 0,0 0 0,-17 0 3,0 0-3,18 0-1,-18 0 1,0 0 2,0 0-2,0 0 2,17 0 5,-17 0 3</inkml:trace>
    </iact:actionData>
  </iact:action>
  <iact:action type="add" startTime="35727">
    <iact:property name="dataType"/>
    <iact:actionData xml:id="d1">
      <inkml:trace xmlns:inkml="http://www.w3.org/2003/InkML" xml:id="stk1" contextRef="#ctx0" brushRef="#br0">22008 14510 0,'18'0'1,"-36"0"-1,53 0 4,-18 0 2,17 0 11,-17 0 5,-17 17-18,0 17-1,0-16 1,17-18 0,-17 17-2,18-17 0,-18 17 0,0 0 5,17 17-6,-17-17 3,0 0 0,0 1-2,0-1 4,0 17-3,0-17-2,34 0 1,-34 0 4,0 1-4,0 16 2,0-17 0,0 0 3,-34-17 29,17 0-33,-1 0 4,18 17-3,-34-17-3,17 17 3,0-17-2,17 35 3,-17-35-4,0 0 3,-1 17 0,-16-17 0,34 17-2,-17-17 9,0 0 10,17 17-17</inkml:trace>
    </iact:actionData>
  </iact:action>
  <iact:action type="add" startTime="36591">
    <iact:property name="dataType"/>
    <iact:actionData xml:id="d2">
      <inkml:trace xmlns:inkml="http://www.w3.org/2003/InkML" xml:id="stk2" contextRef="#ctx0" brushRef="#br0">16785 9525 0,'0'0'1,"0"-17"1,0 0 3,0 102 40,0 1-44,0-52 1,-17 18-1,17 33 1,0-16 0,0 16 0,0-50 0,0 67 0,-35-16 0,35 17 0,0-17 0,0 16 0,-17-16 0,17 17 0,0 34 0,0-52 1,0 53-2,0-19 1,0-16 0,0 0 0,0 0 0,-34 17 0,34 34 0,-34-51 0,34-1 1,0 53-1,-18-53-1,18 1 1,-68 51 0,68-34 0,-34 17 0,34 18 0,-52-1 0,18-69 0,34 52 0,0-17 0,-34-17 0,17 51 0,-18-34 1,35-51-1,-68 85-1,68-51 1,-17-18 0,-17 18 0,16 17 0,-16-51 0,17 16 0,-17 69 0,34-85 0,0 17 0,-34-18 0,16 18 0,18-35 0,-34 18 1,34 16-2,0-16 1,-17-18 0,17 1 0,0-18 0,0 17 0,0 1 0,-17-35 0,17 51 0,0-50 0,0 33 0,0-34 0,0 0 0,0 35 0,0-35 0,0 0 0,0 34 0,0-34 1,0 18 0,0-1-1,0-17 0,0 0 0,0 0 0,0 0 0,0 18 2,0-18-2,0 0 0,0 0 5,0 0-3,0 0 1,0 18 2,0-18 22,-34 0-22,17 0 13,17 0-14,0 17-2,0-16 1,-18-1-1,18 0-1,0 0-2,-17 17 1,17-17 0,0 0 0,-17 1 0,17-1 0,0 34 0,0-34 0,-34 35 0,34-35 0,-17 0 0,17 34 0,-17-34 0,17 1 0,0-1 1,-18 51-2,18-33 3,0-18-2,-34 0 0,34 0 0,0 0 2,0 17 0,-17-34 12</inkml:trace>
    </iact:actionData>
  </iact:action>
  <iact:action type="add" startTime="37415">
    <iact:property name="dataType"/>
    <iact:actionData xml:id="d3">
      <inkml:trace xmlns:inkml="http://www.w3.org/2003/InkML" xml:id="stk3" contextRef="#ctx0" brushRef="#br0">16648 9628 0,'0'34'103,"-18"-17"-100,18 0-2,-34 0 3,34 0 0,-17 18-2,17-18 3,0 0-4,-17 0 1,17 0 2,-17 17-2,17-16 2,-17-1-1,17 0-2,-35-17 1,35 17 0,-17 17 2,17-17 0,-17 1-2,0-1 4,17 0-1,0 17 6,-17-34 2,34-34 23,-17 17-35,51-52 7</inkml:trace>
    </iact:actionData>
  </iact:action>
  <iact:action type="add" startTime="37734">
    <iact:property name="dataType"/>
    <iact:actionData xml:id="d4">
      <inkml:trace xmlns:inkml="http://www.w3.org/2003/InkML" xml:id="stk4" contextRef="#ctx0" brushRef="#br0">16733 9593 0,'17'0'15,"35"0"-11,-52 35-3,17-18 2,0-17-2,17 17 1,-17 17 0,1-34 0,-1 17 0,51 0 0,-51 1 0,35 16 0,-52-17 0,17-17 0,0 0 0,17 17 0,-17 0 0,18-17 0,-35 17 0,34-17 0,-17 0 0,0 35 0,34-35 2,-51 17-2,18 0 0,-1 0 4,0 0 2,0 17-3,0-34-4,-17 18 1,0-1 2,34 0-2,-34 0 0,0 34 0,17 1 0,-17-1 2,35-17-2,-18 18 0,-17-1 0,17 1 0,17 16 0,-34-34 0</inkml:trace>
    </iact:actionData>
  </iact:action>
  <iact:action type="add" startTime="38174">
    <iact:property name="dataType"/>
    <iact:actionData xml:id="d5">
      <inkml:trace xmlns:inkml="http://www.w3.org/2003/InkML" xml:id="stk5" contextRef="#ctx0" brushRef="#br0">17812 14322 0,'0'34'9,"0"-17"-8,0 0 3,-34 0-2,34 18 3,0-18-4,0 0 3,0 0-2,0 0 2,-17-17 4,17 34-6,-17-34 13,17 17 63,0 18-77,0-1 3,0-17-2,0 0 0,0 0 0,0 0 0,0 18 2,0-18-2,0 0 0,0 0-1,0 0 4,34-17-3,-34 35 0,17-18 0,-17 0 0,17 0 0,-17 0 0,17 17 2,1-17 0,16 1 0,-17-1 1,0-17 0,-17 17-3,0 0 10,17-17-3,0 0 11,18 0-4,-18 0-4,0 0-10,-17-17 0,17 0 1,-17 0 8,17-18-10,-17 18 3,0 0 0,34 0 4,-17 17 0,-17-17-5,0-17 4,0 16 89,0 1-95,0 0 3,0 0 1,0-17-4,0 17 7,-34-1 1,34 1-6,0 0 1,0-17 3,0 17-2,-17 0-3,0-18 11,17 1-1,-34 34-10,17 0 14,-1 0-3,-16 0-10,17 0-2,-17 0 0,34 34 0,-17-34 1,0 0 0,-1 0 0,-33 52 2,34-35 0,0 0-1,-17 0 1,16 0 0,1 18-4,0-18 7,0 0-6,17 0 1,0 0 2,0 17 4,0-16 4,0-1 8,0 0 3,51-17-17,-33 0-4,-1 0 1</inkml:trace>
    </iact:actionData>
  </iact:action>
  <iact:action type="add" startTime="39120">
    <iact:property name="dataType"/>
    <iact:actionData xml:id="d6">
      <inkml:trace xmlns:inkml="http://www.w3.org/2003/InkML" xml:id="stk6" contextRef="#ctx0" brushRef="#br0">19354 14698 0,'0'0'0,"0"18"56,-35 16-54,35-17 1,0 0-1,-17-17 0,-17 17 0,34 0 0,0 18 3,0-18-2,-17 17-2,0 120 12,17-137-9,0 1 0,-17 16-2,17-17 1,17 86 15,-17-86-15,0 0-1,17-17 0,17 0 5,-34 17-4,17-17 0,0 0 1,1 0-1,-1 0 1,17 0-2,-17 0 4,0 0-2,0 0 3,1 0-1,-18-17-5,34 0 3,-34-17-2,17 34 2,-17-18-2,0 1 1,17 17-2,-17-17 1,0 0 0,0-17 0,0 17 0,0 0 0,17 17 0,-17-18 2,0 1-3,0-17 1,0 17-1,0 0 1,0 0 0,0-1 0,0-16 0,0 17 0,0 0 3,0 0-4,0 0 1,0-18 0,0 18 0,0 0 2,0 0-2,0 0 2,0-17 0,0 16 2,-17 18-4,-17 0 18,17 0-12,0 0 8,-1 0 1,18 35 7,-17-35-21,17 17 6,0 0 1,17-17-9,1 17 3,16-17-2,-17 0 0,0 0 1,0 34-3</inkml:trace>
    </iact:actionData>
  </iact:action>
  <iact:action type="add" startTime="39784">
    <iact:property name="dataType"/>
    <iact:actionData xml:id="d7">
      <inkml:trace xmlns:inkml="http://www.w3.org/2003/InkML" xml:id="stk7" contextRef="#ctx0" brushRef="#br0">21512 14424 0,'0'35'26,"-34"-18"-21,34 0-5,0 17 2,-18-34 0,18 17 0,-17 0 0,17 1 2,-17-1-2,0 34 0,17-34 2,-34 0-2,34 18 0,0-18 0,0 0 0,0 0 0,0 0 1,-17 0-1,17 18-1,0-18 1,0 0 2,0 0 0,0 0-2,0 17 0,0-17 4,0 1 1,0-1-3,34-17-3,-17 0 5,0 0-2,0 0-1,-17 17-1,17-17-1,18 0 1,-1 0 2,-17 0-2,17 0 0,-17 34 0,18-34 2,-18 0-2,17 0 0,-17 0 0,0 0 0,0 0 2,1 0 2,16 0 0,-34-34 3,0 17-5,17 17-3,-17-17 5,0-1-4,17 18 2,-17-34-2,0 17 0,0 0 0,0 0 1,0 0-2,0-18 3,0 18-2,0 0 2,0 0-2,0 0 1,-34-17-2,34 16 1,0 1 0,-17 0 1,17-17-2,0 17 1,-17 0 0,-1 0 0,1-1 2,17 1-2,-34-34 2,17 0-2,0 51 3,0 0-4,17-18 3,-35 1 0,35 0 0,-17 17-2,0 0 2,17-17-2,-17 17 2,0 0 3,-17 0 0,17 0 0,-1 0-2,1 0-3,0 0 6,-17 0-4,17 0 3,0 0-3,0 0-2,-1 0 1,-16 0-1,0 0 2,17 0 0,-35 0 0</inkml:trace>
    </iact:actionData>
  </iact:action>
  <iact:action type="add" startTime="40538">
    <iact:property name="dataType"/>
    <iact:actionData xml:id="d8">
      <inkml:trace xmlns:inkml="http://www.w3.org/2003/InkML" xml:id="stk8" contextRef="#ctx0" brushRef="#br0">16374 13671 0,'-18'0'5,"-16"0"34,34 34-37,0-17 1,0 0 1,-17-17-2,17 34 2,0-16 0,0-1 4,-17 0-2,17 0 3,0 17-2,0-17-3,0 0 2,0 52 8,0-52-9,0 0-3,0 0 2,0 1-1,0 16-1,0-17 7,34 0-7,-17 0 1,0-17-1,-17 17 2,18-17-1,-1 0-2,17 0 3,0 0-2,-17 0 0,18 0 0,-18 35 0,0-35 0,0 0 0,0 0 0,0 0 1,17 0-2,1 0 3,-18 0 1,17 0-2,-17 0-1,0 0 10,1-35-8,-18 18 14,0 0-15,34 17-2,-34-34 1,0 17 2,0 0 2,0-1-2,17 1-2,-17-17 0,0 17 4,0-17-4,0-1 2,-34 35-2,34-17 2,-17 0-2,-1 17 0,1-17 0,-17 0 2,34 0-2,0-18 0,-17 35 0,0-17 0,0 17 2,-1 0-2,18-17 2,-34 17 0,17 0-2,0 0 4,0 0 2,0 0 0</inkml:trace>
    </iact:actionData>
  </iact:action>
  <iact:action type="add" startTime="41294">
    <iact:property name="dataType"/>
    <iact:actionData xml:id="d9">
      <inkml:trace xmlns:inkml="http://www.w3.org/2003/InkML" xml:id="stk9" contextRef="#ctx0" brushRef="#br0">16545 11735 0,'0'0'0,"0"34"25,0-17-21,0 0 3,-17 0-6,17 1 3,0-36-4,0 53 2,0-18 4,0 0 1,-17-17-6,17 17 1,0 0 2,0 17 0,0-16-2,0-1 2,0 17 2,-18 0-1,18-17-1,0 1-3,0-1 1,0 0 0,0 17 2,0-17-2,0 0 0,0 35 2,0-35 1,0 17-4,0-17 3,0 18-1,0-18-2,0 0 2,0 0 0,0 0-1,0 17 0,0-17 0,0 1 2,0-1 0,0 0 1,0 17-4,0-17 4,18-17 0,-1 0 5,-17 17-10,0 0 2,34-17 0,-17 0 1,17 0 5,-17 0-5,-17 18-1,52-18 2,-35 0-2,0 0 0,0 0 0,18 0 0,-18 0 2,0 0-2,0 0 1,0 0 0,17 0 0,-17 0-2,1 0 5,-1 0 0,-17-18-2,17 1 7,-17-17-10,0 17 3,34 17-2,-34-17 0,0 0 2,17 0 0,-17-1-2,0-16 2,0 17-2,17 0 2,-17 0 1,0-35-4,0 35 3,0-34 0,0 34-2,0 0 2,0-1-2,0 1 0,0-17 0,0 17 0,0 0 0,0 0 0,0 0 0,-34-18 2,34 18-2,-17 0 0,17 0 2,-17 0-2,0-18 3,0 18-4,17 0 3,-35 0 0,18 17-2,0 0 5,17-17-3,-17 17-1,0 0-1,-17 0 10,16 0-11,1 0 6,0 0-5,0-34 12,-17 34-6,17 0 0,-1 0-6</inkml:trace>
    </iact:actionData>
  </iact:action>
  <iact:action type="add" startTime="42061">
    <iact:property name="dataType"/>
    <iact:actionData xml:id="d10">
      <inkml:trace xmlns:inkml="http://www.w3.org/2003/InkML" xml:id="stk10" contextRef="#ctx0" brushRef="#br0">16819 10159 0,'-34'0'15,"17"0"-11,-1 0 13,1 0-12,17 17-4,-17 0 5,-17 34-2,34-34 2,0 1-3,0 16 0,-17-17-1,17 0 3,0 0-3,0 0-1,0 18 3,0-18-2,0 34 11,0-17-12,0-16 3,0-1 3,0 0-6,34-17 1,-34 17 0,17-17 0,0 0 3,-17 34-2,17-34 1,1 17-2,16-17 0,-17 18 2,0-18-2,0 0 0,0 0 2,18 0 0,-18 0 1,0 0 1,0 0-2,0 0-1,17 0 4,-17 0-4,1 0 7,-1 0-7,-17-35-2,17 35 3,-17-17 3,34 17-4,-34-17 1,0 0 10,0 0-10,0-18 1,17 18 2,-17 0-3,0 0 4,0 0-2,17-17 1,-17 17 5,0-1-5,0 1 24,-34 17-24,17 0 3,0 0-3,17-17-3,-17 17 0,0 0-3,-18 0 3,18 0 2,0 0-4,0 0 0,17-34 0,0 17 2,-17 17-2,-17 0 1,16 0 0,1 0 3,0 0-2,17-17 1,-17 17 0,-17 0 3,34-18-4,-17 18 0,0 0 5,-1 0 9,1 0-2,0 0-15,-17 0 8</inkml:trace>
    </iact:actionData>
  </iact:action>
  <iact:action type="add" startTime="43048">
    <iact:property name="dataType"/>
    <iact:actionData xml:id="d11">
      <inkml:trace xmlns:inkml="http://www.w3.org/2003/InkML" xml:id="stk11" contextRef="#ctx0" brushRef="#br0">16391 13619 0,'0'0'1,"-17"0"1,-1 0 4,1 0 0,17 17 57,0 0-58,0 1-3,-17-18 2,17 34 77,17-34-66,-17-34-13,17 34 0,18 0 3,-18 0 0,-17-18-1,17 18-4,0-34 2,0 34 4,17 0-4,-16 0 2,-1 0-2,0 0 0,0-17 2,17 17 0,-17 0 2,0 0 18,1 0-15,-1 0-6,17 0 0,-34 34 3,17-34 10,-51 0 57,17 0-72,0 0 2,-1 0-2,-16 0 3,17 0 2,0 0-4,-34 0 2,51-34 1,-18 34-4,1 0 1,0 0 1,0 0 1,0 0-3,-34 0 3,33 0 0,1 0-2,-17 0 2,17 0-2,0 0 0,0 0 2,-18 34 0,18-34 0,0 0-2,0 0 0,0 0 2,0 17 0,-17-17 0,16 0-2,1 18 4,0-18-4,0 17 2,-17-17 3,17 0-4,0 0 1,-1 0-2,18 34 7,-17-34-8,-17 0 7,34 17 67,0 0-72,0 0 3,0 1 4,34 50 7,-17-51-16,1-17 5,-18 17-4,34 0 4,-34 18-4,17-35 2,-17 17-2,17-17 2,-17 17 0,0 0-1,17-17-2,-17 17 1,17-17 2,-17 35-2,17-35 0,-17 17 5,35-17-6,-18 0 3,0 0 0,0 0 0,-17 17-2,17-17 0,-17 17 2,34-17-2,-16 0 0,-1 0 0,0 17 0,0-17 2,17 0-2,-17 0 2,-17 34-1,17-34 2,1 0 0,-1 0 0,17 0 0,-34 17-4,17-17 17,0 18-16,0-18 4,-17 17-2,17-17 4,-17 17-2,35-17-4,-35 34 2,17-34 59</inkml:trace>
    </iact:actionData>
  </iact:action>
  <iact:action type="add" startTime="46335">
    <iact:property name="dataType"/>
    <iact:actionData xml:id="d12">
      <inkml:trace xmlns:inkml="http://www.w3.org/2003/InkML" xml:id="stk12" contextRef="#ctx0" brushRef="#br0">17829 16275 0,'18'0'40,"33"0"-33,-34 0-6,34 0 3,-33 0-3,16 0 1,17 0 0,1 0 0,-35 0 1,34 0-2,-17 0 1,52-35 2,-35 35-3,-16 0 0,50 0 1,-16 0 0,16-34 0,-16 34 0,17 0 0,102-17 3,-85 17-4,17-34 1,-18 34 0,-33 0 0,51-17 0,17 17 0,-52-35 0,18 1 1,51 34-2,0 0 1,-51-17 1,51 17-2,-51-34 1,51 34 0,-51 0 0,51-18 1,-34-16-2,-17 0 1,51 34 0,-51 0 0,51-17 0,-51 17 0,-1 0 0,18-34 2,-17-1-3,51 35 0,-85-17 1,51 17 0,-18-34 0,1 34 0,17-17 0,34 17 3,-85 0-4,16 0 1,-16 0 0,17-35 0,-52 35 0,17-17 0,-17 17 0,1 0 1,-18 0-2,0 0 4,17-34-2</inkml:trace>
    </iact:actionData>
  </iact:action>
  <iact:action type="add" startTime="46903">
    <iact:property name="dataType"/>
    <iact:actionData xml:id="d13">
      <inkml:trace xmlns:inkml="http://www.w3.org/2003/InkML" xml:id="stk13" contextRef="#ctx0" brushRef="#br0">23242 15487 0,'17'0'0,"-34"0"1,51 0 1,-34 34 0,34-34 0,-17 0 0,0 0 0,1 0 3,-1 0 1,-17 17 0,0 0 50,0 17-51,0-17-3,0 1 2,34-18 2,-34 34-4,0 0 0,0-17 2,0 0-1,0 0 0,0 1 4,0 16-4,0-17 2,0 0 16,0 0 18,-34-17-36,34 17 1,-17 1-2,-1-18 0,1 34 0,-17-34 0,34 17 0,-17 0 0,0 0 1,0-17-2,0 17 4,-18 18-4,1-18 1,17 0 0,17 0 0,-34-17 1,17 0-2,-1 34 1,1-17 2,0 1-2,-17-1 0,17 0 0,0-17 2,17 34-2,-52 0 2,35-34 0,0 0 1,17 52-4,0-35 4,-17-17-4,17 17 3,-17-17-2</inkml:trace>
    </iact:actionData>
  </iact:action>
  <iact:action type="add" startTime="47919">
    <iact:property name="dataType"/>
    <iact:actionData xml:id="d14">
      <inkml:trace xmlns:inkml="http://www.w3.org/2003/InkML" xml:id="stk14" contextRef="#ctx0" brushRef="#br0">14609 14853 0,'0'-35'23,"0"18"-21,0 0 0,0 0-1,0-17 1,0 17 0,0-1 2,0 1-2,18 0-1,-18-17 1,0 0-1,0-18 2,0 35-1,17-34 0,-17 17 1,0-18-2,17 1 0,-17-1 1,0 18 0,34-52 0,-34 18 0,34-18 0,-17-102 3,18 119-3,-35-51-1,0 52 1,0-35 0,0 17 1,0-16-1,17-18 0,-17 17 2,0 0-3,0-17 0,0 17 1,0 1-1,0 16 1,34-17 0,0-51 0,-34-103 3,0 188-4,0-85 1,0 52 0,0-1 0,0-51 0,0 85 0,0-34 0,0-17 1,0 18-1,0 33-1,0-51 1,0 52 0,0-35 1,0-17-1,0 51-1,0-85 3,0 51-2,0 52 0,0-35 0,0-16 0,0 33 0,0 18 1,0-35-2,0 52 2,0-52-2,0 17 1,0 18 2,0 34-4,0-52 2,0 18 0,0 0 0,0 16 1,0-16-2,0 0 1,0 16 0,0 18 0,0-34 1,0 34-2,0-35 1,0 35 2,0-17-3,0-17 2,0 33 0,0-16-2,0 17 2,0 0-2,0 0 4,0 0-4,0-18 1,0 18 5,0 0-4,-34 17 131,17 34-128,17-17-2,-17-17-2,17 18 0,-34 16 3,16-17-2,1 0 1,17 0-2,-17-17 0,17 17 0,-17 18 3,17-18-4,-34-17 1,17 17 0,17 0 0,-17 0 2,17 0-2,-18-17 1,1 35 0,17-18 1,-34-17-2,17 17 0,17 0 0,-17-17 2,17 17-2,-17-17 0,0 34 2,-18-17 2,18-17-4,0 18 2,17-1-2,-17-17 2,0 0 0,17 17 2,-34-17 1,34-17 67,0 0-73,0-18 1,0 18 0,0 0 0,34 17 0,-34-51 0,0 34 3,0-18-3,17 35-1,-17-34 1,0 17 0,17 0 0,-17 0 0,0 0 4,34-1-5</inkml:trace>
    </iact:actionData>
  </iact:action>
  <iact:action type="add" startTime="48597">
    <iact:property name="dataType"/>
    <iact:actionData xml:id="d15">
      <inkml:trace xmlns:inkml="http://www.w3.org/2003/InkML" xml:id="stk15" contextRef="#ctx0" brushRef="#br0">14678 8737 0,'17'0'0,"-34"0"0,51 17 4,-17-17-4,18 17 4,-18-17-2,0 0 0,-17 34 0,17-34 0,0 17 1,34-17 2,-51 18-3,0-1 0,18-17 2,-1 17 2,17-17-2,-17 34 0,0-17 1,0 35 6,-17-18-10,18-17 2,16-17-1,-17 17 5,-17 0-6,0 0 4,17 18-2,-17-18 2,17 0-4,0 0 3,-17 34-1,17-33-2,-17-1 1,35 0 0,-18 0 0,0 52 3,0-52-4,17 34 1,-17 0 0,1-33 0,33 33 0,-34 0 0,34-34 0,-16 69 1,-18-34-2,34-1 2,1 0-2,-18-16 1,17 16 0,-34 0 0,69-16 0,-69 33 2,34-16-3,1-1 1,-35-17-1,17 0 1,18 18 0,-35-35 0,0 17 0,34 1 3</inkml:trace>
    </iact:actionData>
  </iact:action>
  <iact:action type="add" startTime="49290">
    <iact:property name="dataType"/>
    <iact:actionData xml:id="d16">
      <inkml:trace xmlns:inkml="http://www.w3.org/2003/InkML" xml:id="stk16" contextRef="#ctx0" brushRef="#br0">16613 13791 0,'0'0'0,"17"0"1,-17 17 1,35-17 0,-35 17 0,17 0 0,0 0 0,0 17 0,0-34 1,18 17 0,-18-17-1,0 0 0,0 18 0,0-18 1,-17 17-2,17-17 2,-17 17-2,52 17 1,-35-34 0,-17 17 0,34-17 0,-17 17 0,0-17 0,0 18 3,-17 16-2,17-34-1,1 0 0,16 0 2,-17 17 2,-17 0 1,0 0 3,17-17-7,0 0 2,69 120 21,-86-103-24,17-17 0,17 52 1,-17-35 2,0 0-4,1 17 3,-1-34 0,17 17 0,-17-17 2,-17 17-2,17-17 0,0 0 15,0 0-1</inkml:trace>
    </iact:actionData>
  </iact:action>
  <iact:action type="add" startTime="49858">
    <iact:property name="dataType"/>
    <iact:actionData xml:id="d17">
      <inkml:trace xmlns:inkml="http://www.w3.org/2003/InkML" xml:id="stk17" contextRef="#ctx0" brushRef="#br0">17076 12249 0,'17'0'25,"-17"34"-24,86 137 19,-86-154-18,34-17-1,-17 35 1,-17-1 1,17-17-2,0 0 1,-17 0 0,17 0 0,35 18 2,-52-1-3,51 17 2,-51-16-1,17-18 0,0-17 0,18 34 0,-18 0 0,0-17 1,0 1-2,17 33 2,-17-34-2,0 0 1,1 0 0,-1 0 0,17 35 0,-17-35 1,17-17-2,1 51 1,-18-33 0,34-18 0,-34 51 0,0-34 0,1 0 0,84 35 3,-85-18-4,35-34 1,-35 17 0,34 34 0,-34-51 0,18 18 0,67 33 3,-84-34-4,33 0 1,-34-17 0,0 17 0,17 18 0,1-35 0,-18 17 0,17 0 1,-17 0-2,17-17 1,-16 17 0,-18 17 0,51-34 0,-34 17 2,0 1 0,18-18-2,-35 17 0,17 0 0,0-17 0,-17 34 0,0-17 2,17 0-2,0-17 0,17 0 0,-34 18 0,0-1 0,0 17 2,0-17-2,17 0 1,1 0 0,-1 0 1,-17 18-2,0-18 1,17-17-2,-17 17 4,34 0-4,-34 0 1,17 0 2,-17 18 1,17-35-2,-17 17-1,0 0 0,17-17 7,-17 17-8,18-17 2,-18 17 4,17-17-3,-17 34 2,0-16 11,34-18-11,-17 0 31,-17 17-29,17-17-4,-17 17 1,17-17-2,-17 17-1,17-17 0,18 34 2,-18-34 2,-17 17-4,17-17 3,-17 17-1,17-17-3,-17 18 1,17-18 2,17 17 2,-16-17 1,-18 51-6,17-51 1,0 17 2,-17 0 0,0 18-2,17-18 0,17 0 0,-17 0 2,-17 0-1,17 0-2,-17 18 3,18-18-2,-1-17 0,-17 34 0,34-34 0,-34 34 0,17-17 4,-17 0 0,17-17-3,0 0 6,-17 18 4</inkml:trace>
    </iact:actionData>
  </iact:action>
  <iact:action type="add" startTime="50832">
    <iact:property name="dataType"/>
    <iact:actionData xml:id="d18">
      <inkml:trace xmlns:inkml="http://www.w3.org/2003/InkML" xml:id="stk18" contextRef="#ctx0" brushRef="#br0">17076 10501 0,'34'0'28,"-34"35"-26,17-18 0,-17 0 0,17-17-1,0 51 1,-17-34 0,35-17 1,-18 18-2,-17 33 2,51-34 0,-34 34-1,35-16 0,-35-1 2,34 0-2,-17-17 0,-16 0 1,-1 1-2,0 33 1,34-51 0,-34 51 0,35-33 3,-35 33-4,0-34 2,34 0-2,-33 35 1,16-35 0,-17-17 0,51 68 3,-33-16-4,-18-35 1,17 0 0,-17 34 0,35-34 0,-1 18 0,-34 16 0,69-34 2,-69 35-3,0-35 0,34 34 1,-16 1 0,-1-35 0,17 34 0,1 0 0,102 52 4,-69-17-4,-33-69 0,-35 34 0,103 18 0,-103-35 0,69 0 0,-35 18 1,0-1-2,35 1 1,-35-1 0,1 0 0,16 1 0,-16-1 0,-1-17 0,35 18 2,-1-1-3,-33-34 0,16 18 1,-16 16 0,33-34 0,-33 35 0,-1-18 0,35 17 3,-1 1-3,-33-35-1,-35 34 1,34-17 0,-34-34 0,69 52 0,-69-35 0,52-17 1,-18 17-2,-34 0 1,0 17 0,35-16 0,-18-1 0,0 0 0,-17 17 3,35-17-4,-35 0 0,0 1 0,0 16 1,0-17 0,34 0 0,-33-17 0,-1 17 0,17 0 0,0 18 0,-17-35 0,18 0 0,-18 17 0,0 0 0,34 0 0,-51 17 1,17-34-2,0 0 1,1 17 0,-1-17 0,-17 17 0,34-17 0,-17 0 0,0 0 0,-17 18 0,17-18 3,1 0 3,-1 17-3,-17 17 16,34-34-18,-34 17-1,51 0 25,-51 0-26,0 1 3,17-18-2,-17 34 4,35-34-4,-18 17 0,-17 0 2,17-17-2,-17 17 0,17 0 2,0 18 0,-17-18-2,34-17 2,-34 34-2,18 0 2,-1-17-1,-17 1 1,102 187 22,-84-188-22,-18 17-1,0-16 1,34-1 2,-34 0 17,17-17-18</inkml:trace>
    </iact:actionData>
  </iact:action>
  <iact:action type="add" startTime="51876">
    <iact:property name="dataType"/>
    <iact:actionData xml:id="d19">
      <inkml:trace xmlns:inkml="http://www.w3.org/2003/InkML" xml:id="stk19" contextRef="#ctx0" brushRef="#br0">17401 14356 0,'17'0'56,"18"34"-52,-35-17 1,17 18-1,0-18 0,0 0 3,17-17-2,-34 17-3,17 0 2,0-17 0,-17 34-2,52-17 3,-35-17-4,-17 18 1,0-1 8,17-17-8,-17 17 0,17-17 2,-17 34 0,17-34-1,18 0-2,-35 17 1,17 0 2,0-17 6,-17 17-4</inkml:trace>
    </iact:actionData>
  </iact:action>
  <iact:action type="add" startTime="54309">
    <iact:property name="dataType"/>
    <iact:actionData xml:id="d20">
      <inkml:trace xmlns:inkml="http://www.w3.org/2003/InkML" xml:id="stk20" contextRef="#ctx0" brushRef="#br0">18001 12489 0,'0'17'7,"0"0"-2,0 17-2,0-17 5,0 0-4,34-17-2,-34 17 2,17-17-1,-17 18 4,0 16-5,17-34 12,17 0 44,-16-34-49,-18 16-6,0 1 3,0-17-4,17 17 2,-17 0 2,0 0-3,0 0 0,0-18 1,0 18-2,0 0 5,0 0-6,0 0 1,0-17 4,0 16 18,0 53 38,-35-35-60,35 17 6,-17-17-5,17 17-2,0 0 5,0 17 0,0-17-1,-17-17-4,17 18 7,0-1-6,0 0 2,0 17 12,0-17 9,0-51 27,52 34-49,-52-17 3,0 0 3,0 0-4,34-18 0,-34 18 2,0 0-1,-34 17 67,34 34-67,-18-17-5,18 1 7,0-1-4,-17-17 1,17 34-3,0-17 16,0-51 36,0 17-49,0 0 130,0-1-133,0-16 1,0 17 1,0 0 0,0 0 0,0 0 0,0-18 5,-17 35-4,17-17 3,0 52 37,0-18-42,-34 0-1,34 0 7,0 17-5,-17-34-3,17 17 3,0 0 4,-17-17 121</inkml:trace>
    </iact:actionData>
  </iact:action>
  <iact:action type="add" startTime="55871">
    <iact:property name="dataType"/>
    <iact:actionData xml:id="d21">
      <inkml:trace xmlns:inkml="http://www.w3.org/2003/InkML" xml:id="stk21" contextRef="#ctx0" brushRef="#br0">18086 12506 0</inkml:trace>
    </iact:actionData>
  </iact:action>
  <iact:action type="add" startTime="56436">
    <iact:property name="dataType"/>
    <iact:actionData xml:id="d22">
      <inkml:trace xmlns:inkml="http://www.w3.org/2003/InkML" xml:id="stk22" contextRef="#ctx0" brushRef="#br0">18001 12677 0</inkml:trace>
    </iact:actionData>
  </iact:action>
  <iact:action type="add" startTime="56722">
    <iact:property name="dataType"/>
    <iact:actionData xml:id="d23">
      <inkml:trace xmlns:inkml="http://www.w3.org/2003/InkML" xml:id="stk23" contextRef="#ctx0" brushRef="#br0">17504 13499 0,'-17'17'1,"34"-34"-1,-51 34 3,34 18 0,0-18-2,0 0 1,-35-17 2,35 17-2,0 0 0,-17 17 0,17-16 2,-17-18-2,17 17 0,0 0 4,0 0-2,0 17 4,-17-34-6,17 17 2,-17-17-2</inkml:trace>
    </iact:actionData>
  </iact:action>
  <iact:action type="add" startTime="56861">
    <iact:property name="dataType"/>
    <iact:actionData xml:id="d24">
      <inkml:trace xmlns:inkml="http://www.w3.org/2003/InkML" xml:id="stk24" contextRef="#ctx0" brushRef="#br0">17076 14013 0,'0'17'0,"0"-34"1,0 52 3,0-1-2,-17-34 0,0 17 0,17 0 0,-35 0 2,35 0-1,-17 18-2,0-18 3,0-17-2,17 34 0,0 0 0,-17-34 1,17 34 0,-34-34-1,34 18 0,-18-1 0,1 34 2,0-51 1,-34 69 2</inkml:trace>
    </iact:actionData>
  </iact:action>
  <iact:action type="add" startTime="57002">
    <iact:property name="dataType"/>
    <iact:actionData xml:id="d25">
      <inkml:trace xmlns:inkml="http://www.w3.org/2003/InkML" xml:id="stk25" contextRef="#ctx0" brushRef="#br0">16391 14921 0,'-17'34'0,"34"-68"0,-34 86 2,-1-35 0,18 0 0,-34 0 3,34 0-4,0 17 1,-34-16 0,17-1 0,0 0 0,17 0 0,-17 17 3,-1-34-4,18 17 0,-34 0 1,17 1 0,17-1 1,-17 17-2,17-17 1,-34 0 2,34 0-1,-35 0-1</inkml:trace>
    </iact:actionData>
  </iact:action>
  <iact:action type="add" startTime="57143">
    <iact:property name="dataType"/>
    <iact:actionData xml:id="d26">
      <inkml:trace xmlns:inkml="http://www.w3.org/2003/InkML" xml:id="stk26" contextRef="#ctx0" brushRef="#br0">15449 15949 0,'-17'34'0,"34"-68"0,-52 68 3,18 1-2,17-1 2,-51-17-1,34 17 0,-17 1 0,16-1 0,-16 0 3,-17 17-3,34-33 0,17-1 0,-17-17 0,-1 17 0,-16 0 0,0 0 3</inkml:trace>
    </iact:actionData>
  </iact:action>
  <iact:action type="add" startTime="57265">
    <iact:property name="dataType"/>
    <iact:actionData xml:id="d27">
      <inkml:trace xmlns:inkml="http://www.w3.org/2003/InkML" xml:id="stk27" contextRef="#ctx0" brushRef="#br0">14524 16737 0,'0'0'1,"-34"34"0,34-16 1,-18-1 1,1-17-2,17 17 5,-17 34-5,0-51 0,17 17 2,-51 0-2,34 1 3,17 16-2,-18-17 0,-16-17 1,34 17-2,-17 0 4,0 0-2,0 0 2,0 18-1,17-18-1,-17-17 3</inkml:trace>
    </iact:actionData>
  </iact:action>
  <iact:action type="add" startTime="57533">
    <iact:property name="dataType"/>
    <iact:actionData xml:id="d28">
      <inkml:trace xmlns:inkml="http://www.w3.org/2003/InkML" xml:id="stk28" contextRef="#ctx0" brushRef="#br0">14541 16292 0,'0'17'23,"0"0"-19,0 0-1,0 17 1,0-17-2,-34 1 2,34-1-2,0 17 3,-17-17-4,17 0 2,-18 35 0,1-18 1,17 0-2,-34-17 1,17 18 1,0-1-3,0-34 1,17 34 0,0-17 0,-35-17 0,18 35 2,0-1-3,17-17 0,-17 17 3,17-17 0,-17 0-2,-17 18 3,34-1 2,-17-34-4,-1 17-2,18 0 4,-17-17-2,17 17-1,-17-17 0,17 17 1,-34 18 6,34-18 2,0 0 24,34-17 20,-17 0-54,0 0 4,1 0-2,33 17 0,-34-17 1,34 0-1,1 0 1,-35 0-2,0 0 0,0 0 1,35 0-2,-35-34 1,34 34 0,-34 0 0,0-17 0,0 17 0,18 0 0,-18 0 2,17-17-3,0-1 2,-17 18-1,1 0 0,-1-34 0,0 34 1,34-17 1,-34 17-3,0-17 3,1 17-2,16 0 2,-17 0-2,-17-17 6,17 17-4,0 0 2,0 0 69,1 0-66,16 0-2,-17 0-4,-17-17 0,17 17 3,0 0-5,0 0-1,18 0 6,-18 0-4,0 0 2,0 0 0,0 0-2,17 0 0,-17 0 2,1 0 0,-1 0-2,0 0 2</inkml:trace>
    </iact:actionData>
  </iact:action>
  <iact:action type="add" startTime="59400">
    <iact:property name="dataType"/>
    <iact:actionData xml:id="d29">
      <inkml:trace xmlns:inkml="http://www.w3.org/2003/InkML" xml:id="stk29" contextRef="#ctx0" brushRef="#br0">16271 14853 0,'0'-17'73,"0"-18"-69,34 18 0,-34 0 1,0 0-4,17-17 3,0 34 0,-17-18-2,17 1 2,-17 0-2,35 17 0,-35-17 0,17 17 0,-17-34 0,17 34 1,-17-17-2,17 17 1,0-17 4,-17-1-2,17 1-2,-17 0 0,0-17 2,35 34-2,-18-17 2,-17 0-2,17 17 0,-17-17 2,17 17-2,-17-18 2,17-16 0,17 17 0,-17 0 2,-17 0 0,18 17-4,-18-17 2,17 17-1,-17-35-2,17 35 6,-17-17-6,0 0 1,34 17 1,-34-17-1,17 17-1,-17-17 3,0-17-2,17 16 2,1 1 0,-1 17-2,-17-17 0,0 0 2,34 17-2,-34-34 0,17 17 3,-17 0-2,0-1-1,34 18 0,-34-17 0,86-68 21,-86 67-22,0-16 2,17 17-2,17 17 3,-17-17 0,-17 0-2,18 0 2,-1 17 0,-17-35-2,17 35 0,-17-17 0,0 0 0,17 17 1,-17-17-2,34 17 1,-17-17 0,-17 0 2,0-18 0,17 18-2,1 17 2,-18-17-2,17 0 0,-17 0 0,34 17 0,-34-34 0,17 17 2,-17-1-3,17 1 2,0 0 2,-17-17-2,0 17 1,17 17-2,18-17 0,-35 0 0,17 17 3,-17-18-4,0-16 3,0 17 0,17 17 0,-17-17-2,17 0 2,-17 0 2,17-18-2,17 18 0,-34 0 0,18 17-2,-18-17 0,17 0 3,-17-17-2,17 34 1,-17-18 0,17 1 0,17 0 0,-34 0 2,17 17-4,-17-34 3,0 17-3,17 17 1,-17-18-1,0 1 9,18 17-9,-18-17-1,0 0 5,17-17 5,17 34-7,-34-17 0,17 0 11,0 17-13,-17-18 0,17 18 6,-17-17-2,0-17 2,18 34-3,-18-17-2,34 0 8,-17 17-8,0-17 1,-17 0 4,17 17-6,0-35 4,0 35 6,18 0-8,-18-17 0,0 0 9,0 17-7,-17-17 4,17 17-9,17-17 4,-16 17 11,-18-35-11,0 18 87,17 0-84,17-51 10,0 51-12,-17 17-2,-17-18 1,0 1-1,17 17-3,-17-17 7,18 17-6,-18-34 11</inkml:trace>
    </iact:actionData>
  </iact:action>
  <iact:action type="add" startTime="60907">
    <iact:property name="dataType"/>
    <iact:actionData xml:id="d30">
      <inkml:trace xmlns:inkml="http://www.w3.org/2003/InkML" xml:id="stk30" contextRef="#ctx0" brushRef="#br0">17607 12694 0,'-17'0'33,"-1"0"-29,18 17-1,-17-17-1,17 35 1,-17-18 0,-17 0 1,17 0-2,17 0 0,-17 17 2,17-17-3,-17-17 0,17 18 1,-18-18 0,18 17 0,0 0 0,-34 34 3,17-51-2,17 17 1,0 0-2,0 1 2,0 16 0,0-17 0,0 0 2,0 0 5,0 0-6,0 18 10,51-18 5,-33-17-10,-1 0-5,17 0 8,-17 0-7,-17-34 1,86-18 15,-69 18-19,0 17 3,0 0-3,-17-1 1,17 18-2,18-51 10,-18 34-6,0 17-3,-17-17 1,17 0 1,0 0 3,17 17 0,-34-35-5,0 18 2,17-17 3,-17 0 9,0 17-11,0-1 14</inkml:trace>
    </iact:actionData>
  </iact:action>
  <iact:action type="add" startTime="61744">
    <iact:property name="dataType"/>
    <iact:actionData xml:id="d31">
      <inkml:trace xmlns:inkml="http://www.w3.org/2003/InkML" xml:id="stk31" contextRef="#ctx0" brushRef="#br0">16836 13739 0,'0'34'30,"0"-16"-28,0-1 0,0 17 0,-17-17 4,17 0-4,0 0 0,0 0 2,-17-17 1,17 35-5,0-18 4,0 0-1,0 0 1,-34-17-2,34 17 2,0 0 4,34-17 52,-17 0-58,-17-17 4,17 17-1,-17-17-4,34 17 2,-17-17 3,1 17 1,-18-34-6,0 17 4,17 17-1,-17-18 1,17 1 0,-17 0-1,34 17-2,-34-34 0</inkml:trace>
    </iact:actionData>
  </iact:action>
  <iact:action type="add" startTime="75266">
    <iact:property name="dataType"/>
    <iact:actionData xml:id="d32">
      <inkml:trace xmlns:inkml="http://www.w3.org/2003/InkML" xml:id="stk32" contextRef="#ctx0" brushRef="#br0">18189 12369 0,'0'17'261,"0"17"-256,0-17 0,0 0 18,0 0 7,0 1-16,34-18-3,-17 34-9,-17-17 30,0-51 30,0-1-58,-17 35-2,17-34 4,-34 34-4,34-17 2,0 0 2,0 0 0,-17 17-4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5:40:52.9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3269">
    <iact:property name="dataType"/>
    <iact:actionData xml:id="d0">
      <inkml:trace xmlns:inkml="http://www.w3.org/2003/InkML" xml:id="stk0" contextRef="#ctx0" brushRef="#br0">19885 8137 0,'-35'0'43,"18"0"-38,0 0 1,0 0-2,-17 17 2,17-17-4,0 35 4,-1-35-4,1 0 2,-17 17-2,34 0 0,-17 0 2,17 0-2,-17-17 0,17 34 2,-17-34-2,17 18 0,-17-18 0,17 17 0,0 0 2,0 0 0,0 17-2,-35-17 0,35 0 4,-17 1-4,17-1 0,0 0 2,0 17-2,-17-17 2,17 0 0,0 0-2,0 1 0,0 16 4,-17-17-4,17 0 2,0 0-2,0 0 0,0 18 5,0 67 14,0-84-13,17-18 21,17 0-25,-17 0 2,1 0-3,-1 0 1,0 0-1,-17-35-1,17 35 1,17 0-1,-17 0 2,0 0-2,1 0 0,-1-17 2,17 17-2,0-17 4,-17 17-4,18 0 2,-18 0-2,0-17 0,0 17 0,0 0 2,-17-34-2,34 34 1,86-17 17,-103 17-19,0 0 5,1-18-3,50 1 18,-68 0-19,17-17 7,0 0 11,18 16-17,-35 1 4,17-51 14,-17 51-10,0 0-8,0-18 1,0 18 7,0 0-4,0 0 12,0 0 2,-34 17 5,16 0-20,18-34-4,-17 34 2,0 0 3,-51-18 11,50 1-16,1 17 1,-17 0 4,34-17 0,-17 17-5,17-17 2,-17 17-1,-103 0 20,103 0-22,-35-34 0,35 34 3,-34 0 2,34 0-2,0 0 0,0 0-2,-1 0 3,-50 0 11,51 0-14,0 0-1,-18 0 5,18 0-2,0 0-2,0 0 4,0 0 10</inkml:trace>
    </iact:actionData>
  </iact:action>
  <iact:action type="add" startTime="74919">
    <iact:property name="dataType"/>
    <iact:actionData xml:id="d1">
      <inkml:trace xmlns:inkml="http://www.w3.org/2003/InkML" xml:id="stk1" contextRef="#ctx0" brushRef="#br0">19987 5499 0,'0'0'1,"-34"0"7,34 17-4,-17-17 0,-17 0 2,17 17-2,0-17 1,-52 17 21,52-17-21,0 0-1,0 0 5,0 0-6,-18 0-1,18 0 4,0 0-4,-86 0 12,69 0-10,-52 0 8,52 0-12,0 0 2,17 0 0,-137 0 9,136 0-10,-33 0 1,34 0 0,-411 0 24,376 0-26,1 0 2,34 0 0,-17 0 0,-1 0 0,1 0 0,17 0 0,-17 0 1,-35 0-2,1 0 4,-292-68 21,326 68-24,17 0-1,0 0 2,-377-86 22,376 69-25,1 17 2,-34 0 0,51-17 0,-343-52 23,309 69-24,17 0 1,-34 0 0,34 0 0,-1 0 0,-33 0 0,17 0 0,-18 0 2,35 0-2,-51-17 3,16 17-4,35 0 1,0 0 0,-34 0 0,34 0 0,-18-34 0,1 34 1,0 0-2,17-17 1,-35 17 0,35 0 0,-34 0 0,34-17 0,-18 17 0,1 0 2,0 0-2,17 0 0,-35 0 0,35-17 0,0 17 0,-34 0 0,34 0 1,0 0 0,-35 0-3,35 0 2,-17 0 0,-1 0 0,18 0 0,-17-35 0,0 35 1,-309-34 19,309 34-21,0 0 1,-18 0 0,35-17 1,0 17-2,0 0 1,-34 0 2,34 0-3,-1 0 0,1-17 1,-34 17 0,34 0 0,-206-34 22,206 34-23,-17 0 0,-1-18 3,18 18-2,-120 0 22,120 0-22,0 0 3,-34 0 18,51-17 74,0 0-95,0 0 1,34 17 3,-34-34-4,0 17 0,17 17 0,-17-17 0,86-155 22,-86 155-24,34 0 2,-17 0 2,34-35-1,69-85 19,-85 103-21,-35 17 1,17 17 0,0 0 0,-17-17 1,137-35 19,-120 18-21,17 34 1,-17 0 0,1 0 0,273-68 22,-257 68-24,17 0 2,1-17 0,-18 17 0,17 0 1,35 0-2,-52 0 1,18 0 0,-1 0 0,18 0 0,33 0 2,-67 0-2,16 0 0,17 0 0,-16 0 0,-1 0 0,-17 0 0,18 0 0,-1 0 1,18 0-2,-18 0 1,0 0 0,-16 0 0,50 0 0,-33 34 0,-1-34 0,18 0 1,-18 17-2,0-17 1,18 0 0,-18 0 0,-16 0 0,50 0 0,-33 0 0,102 0 2,-120 0-2,17 0 0,18 0 0,-18 34 0,1-34 0,16 0 0,18 0 0,-35 0 1,-17 0-2,18 0 1,-1 0 0,18 0 0,16 0 0,-50 0 0,50 0 0,-33 0 1,16 17-2,-17-17 1,18 0 0,-18 0 0,1 0 0,-18 0 0,17 0 1,35 0 0,-35 0-1,1 0 0,-1 0 0,-34 0 0,0 0 0,1 35 0,33-35 0,-34 0 1,0 0-2,0 0 1,0 0 0,18 0 2,-1 0 21,-34 17 69,17-17-91,0 0 1,17 0-2,-16 0 2,-1 0 0,0 0 0,0 0-1,52 0 17,-52 0 12,0 0-25,17 0-2,-17 0-4,0 0 1,-17 17 0,17-17 2,35 0-2,-52 17 1,51 17 0,-17-17-1,-16-17 0,-1 0 0,34 18 0,-34-18 0,326 137 20,-309-120-20,-17-17 0,35 51 0,-35-51 0,0 0 0,68 34 19,-85 1-7,0-18 10,0 0-19,0 0-3,0 0 4,18-17-4,-18 17 0,0 18 3,0 67 13,0-85-17,0 1 3,0-1-2,0 0 3,0 86 14,0-69-19,0-17 4,0 0 0,0 0 0,-18 52 16,18-52-20,0 0 4,0 0-2,-17-17 11,17 34-11,0-16 1,-34-1 2,17-17 2,0 0-2,17 17-3,-69 34 16,52-51-17,-17 17 1,0 1 2,-1-18 0,18 0-2,0 17 0,-17 17 1,17-17-2,-18-17 1,1 17 0,0-17 0,-17 52 1,33-52-2,-33 51 1,0-51 0,-1 51 0,1-34 0,17 1 0</inkml:trace>
    </iact:actionData>
  </iact:action>
  <iact:action type="add" startTime="76855">
    <iact:property name="dataType"/>
    <iact:actionData xml:id="d2">
      <inkml:trace xmlns:inkml="http://www.w3.org/2003/InkML" xml:id="stk2" contextRef="#ctx0" brushRef="#br0">13325 6784 0,'-34'0'5,"17"0"7,-86 51 12,86-51-22,-1 0 0,1 17 1,-188 103 21,205-103-22,-34-17-1,16 35 1,1-18 0,0-17 0,0 17 0,-17 0 0,17-17 0,17 17 0,-17-17 0,-1 34 0,1-34 1,-17 18-2,17-1 1,0 0 2,0 0-2,0 17 0,17-17 0,-35-17 1,18 35-2,0-1 3,0-17 0,17 0-2,-17 0 4,-17 35-6,34-35 2,0 0 0,0 0 0,-18-17 0,18 51 0,-17-33 4,17-1-2,0 0-2,0 0 2,-17 17-1,0 103 20,-17-137-19,34 52-2,0-35 2,0 0-2,0 0 0,0 0 2,0 0-2,0 18 1,0 153 21,0-171-23,0 0 1,0 0 3,0 1-4,0 16 1,0-17 2,0 0-2,0 0 2,0 0 1,0 18-4,0-18 1,34-17 0,-34 17 1,0 0 1,34 120 19,-17-103-20,-17-17-2,0 1 1,0-1 3,86 120 16,-52-120-20,-17 0 2,-17 0 3,18-17-6,-18 17 2,17 18 0,0-35 6,-17 17-6,34-17 0,-34 17 0,17-17 2,0 0 0,0 0 4,1 0-6,16 0 4,-34 17-1,17-17-4,0 0 5,0 17-4,0-17 0,0 0 2,18 0-2,-18 0 4,0 0-4,0 0 0,0 0 4,17 0-4,-16 0 2,-1 0-2,0 0 0,34 0 4,-34 0-4,0 0 2,1 0-2,16 0 0,-17-17 2,0 17-2,0 0 0,0 0 0,18-17 2,-18 17-1,103-69 21,-103 69-22,0 0-1,-17-17 1,34 17 0,-17 0 0,-17-17 0,17 17 2,1 0 0,-1-34 1,137-69 18,-137 103-22,0-17 0,0 0 1,17 0 0,-16 17 0,-18-52 0,17 35 0,0 0 0,0 17 0,-17-34 0,34 17 0,-17-1 1,86-136 20,-86 120-22,0 17 0,-17 0 1,17 0 3,-17-1-4,0-16 1,0 17 0,0 0 2,0 0-2,35 0 0,-35-18 0,17 18 0,-17 0 2,0 0-2,0 0 0,17-35 0,-17 35 3,0 0-2,0-17-1,0 17 0,0 0 0,17 0 0,-17-1 1,0-204 21,0 205-23,-17 17 1,17-18 0,0 1 0,0-17 2,-17 17 0,17 0-2,0 0 0,0 0 3,-52-103 18,35 120-23,17-35 2,0 18 3,-34-86 20,0 86-22,34 0 1,-17 17-3,0-17 7,17-17-3,-103-35 20,86 69-25,0 0 2,-18-34 0,18 17 4,0 17-4,0 0 0,0 0 2,-17 0 0,16-17 0,1 17 0,0 0-2,0 0 2,-17-17-2,17 17 2,0 0 0,-1 0-2,1 0 0,-17 0 0,17 0 0,-17 0 5,17 0-4,-18 0-1,18 0 0,0 0 0,0 0 2,0 0 0,-17 0-2,16 0 2,-102 0 19,103 0-20,0 0 4,-17 0 14,17 17-19,17 17 15,-17-34-13,0 17 10</inkml:trace>
    </iact:actionData>
  </iact:action>
  <iact:action type="add" startTime="83709">
    <iact:property name="dataType"/>
    <iact:actionData xml:id="d3">
      <inkml:trace xmlns:inkml="http://www.w3.org/2003/InkML" xml:id="stk3" contextRef="#ctx0" brushRef="#br0">14233 8343 0,'0'0'1,"17"0"4,86 0 16,-69 0-21,-17 0 6,0 0-4,0 0 2,0 0-2,18 0 4,-18 0-4,0 0 3,86 0 14,-86 0-18,0 0 0,17 0 5,-17 0-2,0 0-2</inkml:trace>
    </iact:actionData>
  </iact:action>
  <iact:action type="add" startTime="84534">
    <iact:property name="dataType"/>
    <iact:actionData xml:id="d4">
      <inkml:trace xmlns:inkml="http://www.w3.org/2003/InkML" xml:id="stk4" contextRef="#ctx0" brushRef="#br0">16339 8377 0,'17'0'11,"-17"-17"-8</inkml:trace>
    </iact:actionData>
  </iact:action>
  <iact:action type="add" startTime="85201">
    <iact:property name="dataType"/>
    <iact:actionData xml:id="d5">
      <inkml:trace xmlns:inkml="http://www.w3.org/2003/InkML" xml:id="stk5" contextRef="#ctx0" brushRef="#br0">16545 4660 0,'-17'0'15,"17"68"1,0-34-14,0-17 0,0 1 2,0-1-2,0 0 0,0 17 2,0-17-2,0 0 0,0 1 0,0-1 1,0 17-2,0-17 1,0 17 2,0-17 0,0 18-2,0-18 2,0 17-4,0 0 3,0 155 13,0-155-15,0 17 1,0-33 0,0-1 0,0 34 0,0-34 0,0 35 1,0-35-1,0 17-1,0 17 1,0 1 0,0-35 0,0 17 0,0 18 0,-35 16 2,35-51-2,0 35 0,0-1 0,-17-34 0,17 17 0,0-16 0,0 33 0,0 0 0,0-34 0,0 18 0,0-1 0,0 0 0,0-17 0,0 35 0,0-35 0,0 0 1,0 34-2,0-33 1,0-1 0,0 34 0,-17-34 0,17 0 0,0 35 1,0-35 0,0 17-3,0 0 2,0 1 0,0-18 0,0 17 0,0 0 0,0 18 0,0-18 3,0 17-4,0-33 1,0-1 0,0 34 0,0-34 0,0 0 0,0 35 0,0-35 1,0 17 0,0-17-1,0 18 0,0-18 0,0 0 2,0 0-2,0 0 0,0 17 0,0-17 2,0 1 0,-17-1-2,17 0 0,0 17 4,0-17-1,0 86 13,0-86-15,0 0 1,0 0-2,0 18 0,0-18 0,-17 120 16,17-86-16,0-34 0,0 0 3,0 18-5,-34-18 1,34 0 1,0 0 2,0 0-2,0 18 0,0-1 9,0-17-10,0 0 1,0 0 16,0 17 39,0-16-52,0-1-1,0 0 4,0 0-4,0 17 0</inkml:trace>
    </iact:actionData>
  </iact:action>
  <iact:action type="add" startTime="85989">
    <iact:property name="dataType"/>
    <iact:actionData xml:id="d6">
      <inkml:trace xmlns:inkml="http://www.w3.org/2003/InkML" xml:id="stk6" contextRef="#ctx0" brushRef="#br0">13941 8531 0,'35'0'1,"-35"-17"1,17 17 3,17 0 6,0 0-9,-17 0 1,18 0 8,16 0-9,-34 0 0,18 0 2,16 0 0,0 0 0,-34 0-2,1 0 0,-1 0 0,17 0 0,0 0 0,-17 0 0,0 0 0,18 0 1,-1 0-1,-17 0-1,34 0 1,-33 0 0,-1 0 0,17 0 0,0 0 0,-17 0 0,35 0 0,-35 0 0,0 0 0,34 0 0,-34 0 0,18 0 0,-1 0 0,0 0 0,-17 0 1,35 0-2,-35 0 1,34 0 0,-16 0 0,-1 0 0,-17 0 0,17 0 0,35 0 2,-52 0-2,0 0 0,17 0 0,0 0 0,-16 0 0,16 0 0,-17 0 0,0 0 0,0 0 0,0 0 2,18 0 0,-18 0 79,0 0-81,17-34 22,-17 34 0,17 0-17,-16 0-1,-1 0-2,0 0-2,-17-17 0,17 17 1,17 0-2,0 0 3,-16 0-2,16 0 2,-17 0-2,0 0 1,0 0-1,0 0-1,18 0 1,-35-17 0,34 17 0,-17 0 0,0 0 4,17 0-4,-16 0 2</inkml:trace>
    </iact:actionData>
  </iact:action>
  <iact:action type="add" startTime="86624">
    <iact:property name="dataType"/>
    <iact:actionData xml:id="d7">
      <inkml:trace xmlns:inkml="http://www.w3.org/2003/InkML" xml:id="stk7" contextRef="#ctx0" brushRef="#br0">16339 8360 0,'17'0'101,"18"0"-76,-18 0-17,0 0-2,0 0-2,0 0 0,17 0 0,-16-17 2,-1 17 0,0 0 13</inkml:trace>
    </iact:actionData>
  </iact:action>
  <iact:action type="add" startTime="88139">
    <iact:property name="dataType"/>
    <iact:actionData xml:id="d8">
      <inkml:trace xmlns:inkml="http://www.w3.org/2003/InkML" xml:id="stk8" contextRef="#ctx0" brushRef="#br0">15397 7932 0,'35'0'43,"-35"-18"-41,17 18 4,-17-34 1,17 34-4,17 0 0,-34-17 1,17 17 1,0 0 1,103-17 19,-103 0-24,18 17 0,-18 0 1,0 0 0,0-17 0,0 17 0,0 0 0,17 0 0,-16 0 0,-1-35 1,0 35-2,0 0 1,17 0 0,-17 0 0,-17-17 1,18 17-2,-1 0 2,0 0-2,17 0 3,-17 0-2,0 0 0,0-17 0,1 17 0,16-17 2,-17 17-2,0 0 0,0 0 0,0 0 0,18 0 1,-18 0-2,0 0 5,0 0-6,0-17 2,17 17 0,-17 0 0,1 0 0,-1 0 0,0 0 0,17 0 1,-17 0-2,0 0 1,18 0 0,-1 0 0,0-34 2,-17 34-2,17 0 2,-16 0-4,-1 0 2,0 0 0,0 0 0,17 0 0,-17 0 0,1 0 0,-1 0 2,0 0-3,17 0 0,-17 0 3,17 0-2,1 0 6,-18 0-6,17 0 2,-17 0 21,17 0-13,18 0 3,-35 0-7,17 0-6,-17 0 2,0 0 4,1 0-6,-1 0 4,17 0-2,-17 0 2,0 0-4,0 34 6,18-34-6,-35 17 0,17-17 0,0 0 1,0 0-2,-17 17 2,86 35 9,-69-52-11,-17 17 2,85 0 9,-68-17-9,-17 17-1,18-17 0,-1 0 0,17 0 2,-17 17 0,0-17 0,0 34 1,1-34-2,16 0 4,0 17 4,-17-17-2,-17 18 3,0-1-1,17-17-6,18 0-2,-35 17-1,17-17 4,-17 34 0,17-34 2,-17 17-3,17 35 21,0-52-25,-17 34 1,0-17 4,0 0-2,0 0 0,0 0 1,0 121 22,0-121-27,0 0 4,0 0 0,0 0 0,0 17-1,0 18 12,0-35-12,0 0 2,-17-17-3,17 34 0,0-17 0,-17 0 6,17 1-4,0-1 2,-34-17-2,34 34-2,-18-17 4,18 0-2,-17 0 3,17 1-6,-17-18 3,17 34-2,-17-17 5,-51 86 18,50-103-23,1 0 4,17 17-4,-34 0 2,0-17 1,-1 17 6,1-17-9,34 52 0,-17-52 0,0 17 2,0-17 2,0 0-4,17 17 0,-35-17 0,18 34 4,0-34-4,0 0 3,-69 17 8,69-17-12,17 17 0,-17-17 1,-17 0 0,17 0 0,0 0 2,-35 0-2,35 0 0,17 17 1,-137-17 7,103 0-9,17 0 1,0 0 0,0 0 0,-35 0 0,35 0 0,0 0 0,-34 0 1,33 0-2,1 0 1,-34 0 1,-240 18 21,256-18-21,35-18 0,-239-33 23,222 51-25,-35 0 1,52-17 1,-240-17 22,223 34-23,-34 0 4,34 0-6,17-17 2,-17 17 0,-1 0 0,1 0 0,17-35 2,-34 35-2,17 0 0,0 0 0,0 0 4,0 0-4,17-17 1,-155 0 22,138 17-23,0 0 0,17-17 3,-188 0 16,171 17-19,17-35 2,-52 35-2,35 0 2,0 0 2,17-17-4,-17 17 0,0 0 2,-17-17 0,34 0-2,-18 17 2,1 0 1,-86-86 19,103 69-21,0 0 1,-17 17-2,17-34 0,-17 34 0,17-17 2,0 0-2,-17-1 4,17 1-2,0-17-2,0 17 2,-34 17-2,34-17 0,0 0 2,-17 0 0,17-18-2,0 18 3,0 0-2,0-17 1,0 0-2,0 16 6,0 1-4,0 0-2,0 0 2,0-17 2,0 17-4,0-1 2,0 1 0,0 0 0,0-17 0,0 17 0,0 0 2,0 0-2,34-1-2,-17-16 7,0 17-4,0 17 0,18-17-2,-18 17 2,0 0-4,0-17 3,0 17-2,17 0 0,-16 0 0,-1 0 0,377-86 22,-343 86-23,0-34 0,1 34 1,-1-17 1,-17-18-2,18 35 1,-1 0 0,-17 0 1,1 0-2,-1-17 1,17 17 0,-34 0 0,1-17 0,16 17 0,0 0 0,-17-34 0,0 34 2,35 0-2,-52-17 1,68 0 21,-51 17 26</inkml:trace>
    </iact:actionData>
  </iact:action>
  <iact:action type="add" startTime="89855">
    <iact:property name="dataType"/>
    <iact:actionData xml:id="d9">
      <inkml:trace xmlns:inkml="http://www.w3.org/2003/InkML" xml:id="stk9" contextRef="#ctx0" brushRef="#br0">16322 8052 0,'-17'0'63,"17"17"-60,0 0 10,-17 0-6,17 17 3,-17 18 11,17-35-20,0 17 10,0-17-8,0 0 3,0 0-2,0 1 2,17-18-2,-17 34-1,0-17 4,34 17 12,-34-17-14,17 18 7,-17-18-2,17-17 6,18 0 3,-18 0-11,86 17 15,-69-17-21,-17 0 0,0 0 4,0 17-4,0-17 4,18 0-2,-18 0 0,0 0 12,0 0 0,0 0-1,17 0 0,-34-17-14,0-17 4,18 34-1,-1 0 3,0-18-4,0 18 7,-17-17-9,68 0 19,-68 0-17,0-17 7,18 34 0,-18-17-8,0 0 4,0-1-2,0 1 2,0-17-1,0 17 2,0 0 1,0 0-4,0-1 3,0 1-4,-18 17 1,-16-34 2,17 34-2,0-17 0,0 17 0,0-17-2,-18 0 0,18 17 2,-120-52 15,120 52-14,0 0 0,-17 0 0,34-17 8</inkml:trace>
    </iact:actionData>
  </iact:action>
  <iact:action type="add" startTime="91195">
    <iact:property name="dataType"/>
    <iact:actionData xml:id="d10">
      <inkml:trace xmlns:inkml="http://www.w3.org/2003/InkML" xml:id="stk10" contextRef="#ctx0" brushRef="#br0">15466 8326 0,'0'0'1,"17"0"2,0 0 1,0-17-2,17 17 0,-16 0 0,-1 0 1,0 0-2,0 0 1,34 0 0,-34 0 0,1 0 0,33 0 0,-34 0 0,0 0 2,0 0-3,35 0 0,-35 0 1,0 0 0,34 0 0,-33 0 0,-1 0 0,17 0 0,-17 0 1,0 0-2,0 0 3,0 0 0,18 0-2,-18 0 0,0 0 2,0 0 2,0 0 0,-17-18 0,17 18 4</inkml:trace>
    </iact:actionData>
  </iact:action>
  <iact:action type="add" startTime="91556">
    <iact:property name="dataType"/>
    <iact:actionData xml:id="d11">
      <inkml:trace xmlns:inkml="http://www.w3.org/2003/InkML" xml:id="stk11" contextRef="#ctx0" brushRef="#br0">15414 8257 0,'0'0'1,"18"0"1,-18-34 0,34 34 2,-34-17 0,17 17 0,0 0-2,0-17 8,0 17-8,18 0 6,-35-18-6,17 18 0,0 0 0,-17-17 0,17 17 1,223-51 22,-223 51-23,-17-17 0,17 0 0,0 17 0,0 0 0,18 0 2,-18 0 2,-17-35-4,-35 35 78,18 0-80,-86 69 21,86-35-18,0-34 2,-51 52 18,51-35-11,-1 17 7,18-17-3,0 0-7,0 0 2,0 1-5,0 16-1,0-17 1,0 0 6,0 0-8,18-17 24,-18 17-24,17-17-2,17 0 4,-17 17-4,0-17 2,-17 35-1,326 33 18,-309-68-19,34 17 0,-17-17 1,18 0-2,-35 0 1,34 0 0,-16 0 0,16 0 0,-34 0 0,34 17 0,-33-17 2,33 0-4,-34 0 2,0 0-1</inkml:trace>
    </iact:actionData>
  </iact:action>
  <iact:action type="add" startTime="92233">
    <iact:property name="dataType"/>
    <iact:actionData xml:id="d12">
      <inkml:trace xmlns:inkml="http://www.w3.org/2003/InkML" xml:id="stk12" contextRef="#ctx0" brushRef="#br0">16785 8309 0,'17'0'53,"0"0"-48,17 0-3,-17 0 1,0 0-2,1 0 1,-1 0-1,17 0 1,0 0 0,-17 0 0,35 0 2,153-18 16,-188 18-17,0 0 6,1 0 8,-18-17-12,34 17-4,-17 0 3,0 0 2,0 0-2,0 0 0,18 0 2,-18 0-4,0 0 4</inkml:trace>
    </iact:actionData>
  </iact:action>
  <iact:action type="add" startTime="92565">
    <iact:property name="dataType"/>
    <iact:actionData xml:id="d13">
      <inkml:trace xmlns:inkml="http://www.w3.org/2003/InkML" xml:id="stk13" contextRef="#ctx0" brushRef="#br0">17555 8171 0,'17'0'29,"-17"35"-27,0-18 2,18-17-2,-1 0 4,-17 17-4,17 0 2,17 0 4,-17 18 2,-17-18 6,0 0-8,0 0-6,-34 0 4,17 17 1,0-34-6,17 17 1,-17-17 0,-18 18 1,18-1 0,0-17 1,-86 68 12,86-68-14,17 17 0,-17-17 0,-17 0 5,34 17 0,-17-17-1,51 0 30</inkml:trace>
    </iact:actionData>
  </iact:action>
  <iact:action type="add" startTime="93403">
    <iact:property name="dataType"/>
    <iact:actionData xml:id="d14">
      <inkml:trace xmlns:inkml="http://www.w3.org/2003/InkML" xml:id="stk14" contextRef="#ctx0" brushRef="#br0">18514 7966 0,'35'0'5,"-35"-17"27,17 17-28,0 0 2,0 0 0,0-17-4,18 17 2,-1 0 0,-17 0-2,0 0 2,17 0-2,-17 0 0,1 0 0,-1-18 0,0 18 0,34 0 0,-34 0 0,0 0 0,18 0 0,-18 0 0,17 0 0,-17 0 1,17 0-2,1 0 1,-18 0 0,34 0 0,-34 0 0,0 0 0,35 0 0,-1 0 1,-34 0-2,18 0 1,16 0 0,0 0 2,-16 0-2,324 35 17,-324-35-15,67 17-4,-67-17 1,50 0 1,-68 0 0,52 0 0,-18 0 0,1 0 1,-18 0-2,52 0 3,-52 0-4,17 0 2,35 0 0,-52 0 0,52 0 0,-52 0 1,394 0 10,-394 0-11,18 0 0,68 0 3,-69 0-4,0 0 1,-16 0 0,50 0 0,-68 0 1,292 17 10,-275-17-12,17 0 0,1 0 1,-35 0 0,51 0 0,-50 0 0,33 0 0,-17 0 0,18 0 1,-35 0-2,34 0 1,-34 0 0,0 0 0,35 0 1,-35 0-2,0 0 1,0 0 0,154 0 15,-154 0-14,18 0-1,-18 0 0,0 0 4,0 0-3,52 0 10,-52 0-9,0 0 2,0 0 6,0 0-6,17 0 4,-16 0-2,-1 0-5,137 0 12,-137 0-14,0 0 0,34 0 1,-33 0 0,-1-17 0,34 17 0,-34 0 0,-34-34 0,68 34 0,-33 0 2,33 0-2,-34 0 0,34 0 2,-33 0-2,-1 0 2,0 0-2,0 0 2,17 0-2,-34-18 0,17 18 2,0 0 4,1 0-1,50 0 5,-51 0-11,0 0 5,35 0-4,-52 35 0,17-35 0,0 0 0,0 0 0,17 17 1,52 0 9,-52-17-9,-17 17 1,1-17 26,-1 34 5,0-34-30,17 0 1,-17 0-3,69 35 21,-86 33 36,0-51-55,0 0-5,0 1 3,0 16 0,0-17-1,0 0 0,0 0 0,0 0 3,0 69 5,0-69-9,-34 17 2,34 86 9,0-85-11,0-18 1,0 0 0,-18-17 0,18 17 1,0 0 0,0 17-1,0-16 2,-17-1 2,17 0 5,-34-17 111,0 0-117,34 17-1,-17-17-2,-18 0 5,-67 0 5,85 0-11,-18 0 4,1 34-2,17-34-1,-17 0 0,16 0 2,-136 0 10,137 0-14,-34 0 3,-86 17 9,120-17-11,-18 0 1,-67 0 10,50 0-10,35 0 3,0 0-4,0 0 2,-17 0 0,17 0-1,-1 0 0,1 0 1,-68 0 7,68 0-9,-1 0 2,-84 0 9,67 0-11,18 0 1,0 0 0,0 0 2,0 0-2,-35 0 2,35 0 1,-188 0 21,188 0-25,0 0 1,-18 0 3,1 0-4,-17 0 3,34 0-2,-1 0 1,1 0-2,-17 0 1,0 0 0,17 0 0,-18 0 0,1 0 0,17 0 0,-34 0 0,-1 0 1,35 0-2,-17 17 1,0-17 0,16 0 0,-16 0 0,-17 0 0,34 0 0,-35 0 1,18 0-2,0 0 1,0 0 0,-18 0 0,1 0 0,17 0 0,16 0 0,-84 0 2,85 0-2,-18 0 0,-16 0 0,0 0 0,33 0 0,-16 0 0,0 0 0,0 0 0,16 0 0,-16 0 0,0 0 0,17 0 0,-17 0 0,-155 0 14,172 0-16,0 0 2,0 0 0,0 0 1,-35 0-2,35 0 1,0 0 0,0 0 0,-17 0 0,17 0 1,-155 0 9,155 0-8,0 0-3,-34-34 1,34 34 1,-1 0-2,1 0 1,-17 0 0,17 0 0,0 0 0,0 0 0,-35 0 0,35 0 0,0 0 0,0-17 0,0 17 2,-18 0-2,1 0 0,17 0 2,-17 0-2,17 0 0,-18 0 0,1 0 0,17 0 1,-188-34 23,187 17-22,1 17-3,0 0 5,0 0-4,-17 0 0,17 0 2,0 0 4,-1 0-6,1 0 2,-17 0 6,17 0-6,0 0 2,0 0-4,-1 0 2,-16 0 5,-86 0 17,103 0-25,0 0 1,0 0 4,-17 0 2,17 0-5,-1 0 0,1 0 1,0 0-2,0 0 2,-17 0 0,17 0-2,0 0 2,-1 0-2,1 0 0,-17 0 1,-69 0 10,86 0-13,0 0 2,0-35 0,0 35 0,-17 0 0,16 0 0,1 0 0,0 0 0,0 0 0,-17 0 0,-35 0 11,35 0-10,17 0 1,0 0 0,0 0 1,-35 0 10,35 0-13,0 0 2,0 0 7,0 0-6,0 0 3,-18 0 0,18 0 10,0 0 2,17-17 75,0 0-94,0 0 3,-17 0-2,0-17 4,17 16-2,0 1 2,0 0-4,-34 17 0,34-17 0,0 0 0,0-17 2,-18-120 23,1 136-25,17-16 0,0 17 1,0 0 1,0 0-2,0 0 5,0-35 4,0 35-6,0-51 21,0 50-20,0-16 19,0 17-15,0-17 4,0 17 2,0-1 31,0 1-35,0 0 13,17 17-21,-17-34-1,35 34 2,-18 0-1,0 0 2,0 0-2,-17-17-2,17 17 0,17 0 0,-16 0 2,-1 0-2,0 0 0,0-17 2,17 17-2,-17 0 0,0 0 0,-17-17 2,189-1 21,-172 18-18,0 0-7,137-17 23,-137 17-22,1 0 3,-1 0 0,0 0 0,17 0 2,-17 0 4,0 0 0,0 0 3,1 0-3,16 0-2,-17 0 0,0 0-5,0 0 7,0 0-4,18 0 5,-18 0-2,0 0-5,0 0 8,69 0 10,-69 0-22,0 17 4,17-17 1,35 18 18,-35-18-21,-34 34 0,17-34 1,0 0 19</inkml:trace>
    </iact:actionData>
  </iact:action>
  <iact:action type="add" startTime="101241">
    <iact:property name="dataType"/>
    <iact:actionData xml:id="d15">
      <inkml:trace xmlns:inkml="http://www.w3.org/2003/InkML" xml:id="stk15" contextRef="#ctx0" brushRef="#br0">16305 8840 0,'17'0'16,"0"0"-3,18 0-10,-18-18 2,0 18-4,0 0 3,0 0-2,17 0 0,-17 0 0,18 0 0,-1 0 3,-17 0-4,0 0 1,17 0 0,1 0 0,-18 0 0,0 0 0,0 0 1,172 0 13,-172 0-13,17-17-1,-17 17 3,0 0-4,0 0-1,0 0 2,18 0 0,-1 0 0,-17 0 2,17 0-2,-17 0 0,1 0 0,-1 0 0,34 0 2,-34 0-2,0 0 0,0 0 0,35 0 0,-18 0 2,0-34-2,1 34 0,16 0 0,-34 0-1,0 0 2,35-17-1,16 17 2,-16-17 0,-35 17-2,17 0 0,0 0 0,-17 0 0,18 0 0,-1 0 1,-17 0-2,17 0 1,-17 0 0,0 0 0,1 0 0,-1 0 0,17 0 2,-17 0-2,0 0 0,0 0 2,0 0-2,1 0 3,16 0-3,34 0 14,-33 0-15,-18 0 1,0 0 0,0 0 2,34 0-2,-34 0 4,18 0-4,-1 0 0,-34 17 0,17-17 0,17 0 0,1 0 2,-18 0-2,-17 17 0,17-17 0,0 0 2,0 34 0,17-34-2,-16 0 1,-1 0 7,51 17 9,-68 1-17,17-18-1,0 0 3,1 0-2,-1 17 0,17-17 1,-17 17-1,0-17 2,35 34-2,-35-17 0,17-17 3,-17 0-4,17 17 1,-17-17 2,1 18 0,-1-18 1,-17 17 32,0 17-34,0-17 2,0 0-4,0 0 3,17 0 0,-17 18 0,0-18 1,0 0-2,0 0 1,0 0 0,0 17 1,-17 18 12,0-35-9,17 17-6,0-17 4,-18-17-2,18 18-2,0-1 2,-34-17 0,34 17 0,-34-17 0,17 34 6,-17-34-4,16 0 1,-33 17 9,17-17-12,17 0-2,0 0 0,17 17 0,-18-17 3,1 0-4,-17 17 1,17-17 2,0 0-1,0 0-1,0 0 2,-18 0-2,18 0 2,0 18-2,0-18 3,-154 0 14,153 0-16,-16 0 1,0 0-2,17 0 2,-17 0-2,-1 0 2,1 0-3,17 0 1,0 0 1,-17 0-2,16 0 1,1 0 0,0 0 0,0 0 0,-17 0 0,17 0 0,-18 0 2,1 34-4,0-34 4,17 0-2,0 0 1,-18 0-1,18 0 0,-17 0 2,17 17-3,-34-17 3,33 0-2,1 0 0,-17 0 0,17 0 0,0 0 2,-18 0-2,-16 17 2,17-17-2,0 0 2,16 0 0,-33 0-2,34 0 0,-34 0 2,33 0-2,1 0 2,-222 17 17,204-17-18,18 0 1,-34 0-2,-155 0 19,189 0-20,0 0 1,0 0 0,-17 0 0,16 0 0,1 0 0,-188-34 19,188 34-20,-18 0 1,18 0 0,0 0 0,0 0 0,0-34 0,-171-1 18,170 35-19,1 0 0,-34 0 1,51-17 0,-17 17 0,0 0 0,-86-17 18,69 17-19,16 0 0,1 0 1,0 0 4,17-34-3,-68 34 15,68-17-5,0-17 40,0-1-50,-17 35 1,17-17-2,0 0 4,0 0 0,0 0-2,0-18 2,0 18-2,0 0 3,0-68 10,0 67-11,0 1-2,34 17-2,-34-51 0,17 51 0,-17-17 2,17 17-2,-17-17 0,0 0 0,17 17 0,0-35 2,18 18-2,-18 17 4,0-17-4,-17 0 0,17 17 0,0-17 2,17 17 0,-16 0-2,-18-35 0,17 35 1,103-17 14,-103 17-15,17 0 1,-17 0-2,-17-17 1,34 17 0,-17 0 3,120-34 11,-119 34-15,-1 0 3,-17-17 0,17 17-2,0 0 0,17 0 2,-17 0 0,0 0 0,-17-34-2,18 34 0,-1 0 0,17 0 2,-17 0-1,0 0 1,35 0 0,68 0 12,-103 0-15,0 0 3,0 0-2,0 0 2,17 0-2,-17 0 2,1 0 4,-1 0-2,0 0 6,17 34 8,-17-34-6,0 17-10,0 0 0</inkml:trace>
    </iact:actionData>
  </iact:action>
  <iact:action type="add" startTime="103041">
    <iact:property name="dataType"/>
    <iact:actionData xml:id="d16">
      <inkml:trace xmlns:inkml="http://www.w3.org/2003/InkML" xml:id="stk16" contextRef="#ctx0" brushRef="#br0">17161 9593 0,'0'-34'46,"35"34"-23,-18 0-21,0 0 2,0 0 1,17 0-2,-17 0-1,1 0 0,-1 0 2,0 0-2,17 0 0,-17 0 2,0 0-2,0 0 0,1 0 0,16 0 0,-17 0 3,103 0 8,-103 0-12,52 0 4,-35 0-3,-17 0 0,34 0 0,-34 0 0,1 0 0,16 0 0,0 0 3,-17 0-4,0 0 1,0 0 0,35 0 2,68 0 12,-103 0-16,17 0 2,-17 0 0,0 0 1,0 0 0,1 0-1,16 0 0,-17 0 1,86 0 13,-86 0-15,0 0 1,0 0 3,17 0-2,-17 0 3,1 0 0,-1 0-2,0 0 4,0 0 0,17 0 6,-17 0-9,-17 34-4,18-34 14,-1 0-8,0 0-3,17 0-2,-17 0 0,-17 17 2,34-17-2,1 18 4,-18-18-4,0 0 2,0 17-2,0-17 0,-17 17 0,52-17 2,-52 34 0,51-17 9,-17-17-8,-17 17 14,0-17-9,1 18 3,-1-18-13,17 0 6,-34 17-6,17-17 2,0 17 2,0-17 0,-17 34-2,17-34 8,-17 17-7,35 17 13,-35-16-13,17-18-1,-17 34 0,17-17 0,-17 0 0,17 0 6,-17 0-6,0 18 2,51-18 5,-33 51 4,-18-51-9,17-17 2,-17 18-4,0-1 6,17-17 0,-17 17-6,0 17 7,0-17-1,34 17 9,-34-16-15,0-1 4,0 17 5,0-17-6,0 0 3,0 0-4,0 1 0,0 16-2,-34-17 8,34 0-6,0 0-2,-17 17 6,17-16-4,-17-1 2,17 0-2,-35-17-2,35 17 0,-17-17 0,0 0 5,0 34-6,17-17 3,-17-17-2,-17 0 2,16 18 0,1-1-2,0-17 2,0 0-2,-17 17 2,17-17-2,0 0 0,-86 17 13,86 17-13,0-34-1,-1 0 3,-16 0-2,17 17 0,0-17 0,-34 0 2,-52 17 10,86-17-12,0 0 0,-1 0 0,-16 0 0,17 0 2,0 0-2,0 0 0,-35 0 0,35 0 2,0 0-2,0 0 0,0 0 0,-17 0 0,-1 0 0,18 0 0,-17 0 0,17 0 0,0 0 0,-18 0 0,1 0 1,17 0-2,0 0 2,-137 0 9,137 0-11,0 0 1,-35 0 0,35 0 2,0 0-2,0 0 0,0 0 0,-18 0 0,18 0 0,0 0 0,0 0 0,0 0 0,-17-34 2,17 34-2,-1 0 2,1-17-2,0 17 0,-17 0 4,17 0 1,0 0-4,-1 0 1,1-17 3,-17 0 5,17 17-11,0 0 4,0 0 0,0 0-1,-18 0 4,35-17-6,-17 17 2,0 0-2,17-35 3,-120-16 20,103 51-20,-120-69 21,120 69-24,17-17 2,-17 17-3,0-17 3,0 0 4,-52-69 18,69 69-19,-34-68 17,34 67-18,0 1-3,0-17 1,-17 17 0,17 0-2,0 0 3,-35-155 19,35 155-23,0-17 5,0 0-2,0 17 0,0-1-2,0 1 5,0-68 15,0 68-17,0-1 5,35 18 2,-35-34-11,34 0 17,-17 34-17,17 0 5,-17 0-2,1-17 0,-1 17-2,0 0 0,17-17 4,0 17-4,-34-35 0,52 35 1,-35 0 0,0-17-1,0 17 0,257-17 22,-240 17-23,1 0 0,-18 0 1,34 0 0,-34 0 0,0 0 0,35 0 0,-35 0 0,34 0 0,-34 0 1,1 0-2,-1 0 1,0 0 0,0 0 0,34 0 0,1 0 2,-35 0 0,0 0-1,69 0 21,-69 0-16,0 0 68,0 0-75,17 0 13,-17 0-11,0 0 1</inkml:trace>
    </iact:actionData>
  </iact:action>
  <iact:action type="add" startTime="105102">
    <iact:property name="dataType"/>
    <iact:actionData xml:id="d17">
      <inkml:trace xmlns:inkml="http://www.w3.org/2003/InkML" xml:id="stk17" contextRef="#ctx0" brushRef="#br0">15466 7452 0,'0'17'27,"34"-17"-24,-34 17-1,0 0 0,0 18 2,17-35-2,0 17 0,-17 0 2,35-17-2,-35 51 0,17-34 0,0 1 2,0-1-2,-17 0 0,17 17 0,17-17 2,-34 0-2,17 0 1,-17 1-2,18 16 1,-1 0 2,0-34 0,68 154 13,-50-137-16,-18 1 3,-17-1-2,17-17 0,0 34 0,-17-17 1,69 86 16,-52-86-15,0 0 0,-17 0-2,0 0 3,68 52 12,-68-52-17,18-17 2,-18 17 3,17 17-4,0-16 4,68 67 12,-85-68-15,18-17 0,-1 0 2,-17 17-2,34-17 2,-34 18-2,17-18 0,-17 17 0,17-17 4,-17 34-3,69 0 16,-69-17-18,17-17 0,0 0 1,-17 18 0,17 16 2,0-17 2,17 0-2,-16-17 0,-18 17 1,85 52 11,-68-52-15,0-17 5,1 17-4,-1 0 3,-17 17-2,34-34-2,52 69 13,-52-35-12,-17-17 1,0 0-1,0-17 0,0 0 0,18 18 0,-18-1 0,0 0 2,0-17-4,0 34 2,17-34 0,-16 17 0,-1 0 0,0 0 0,0-17 0,34 18 2,-34-18-2,-17 34 0,18-17 0,-1-17 1,120 86 15,-120-86-15,0 0-1,-17 17 2,17 0-2,0-17 1,86 68 15,-103-50-17,103-1 13,-86-17-10,17 17-2,-17 0 2,0-17 2,1 0-2,-1 0 2,17 0-3,34 51 14,-33-34-13,-18-17-2,0 18 2,0-18 2,0 0-2,-17 17 0,34-17-2,-16 0 3,-1 34 10,0-34-9,0 17-2,-17 0 3,86 18 9,-69-35-15,-17 34 3,34-17 0,-17-17 2,0 0 0,-17 17-4,17 0 4,0-17 0,1 17 0,16-17 0,-34 17 0,17-17-4,0 0 3,17 35 13,-34-18-13,35-17-3,-18 0 5,34 51 10,-17-16-15,-34-18 0,17-17 0,1 0 2,-18 17-2,85 68 19,-68-67-16,-17-1-3,18-17 0,-1 0 2,17 51 14,-17-34-16,0-17 2,-17 17 0,0 0-2,17 1 0,0-18 2,-17 34 0,35-34-2,-35 17 2,68 69 16,-34-69-18,-16-17 4,-18 17-3,17-17-2,-17 17 3,17-17 0,-17 17-2,17-17 3,34 52 14,-51-35-15,17 0 2,-17 0-2,18-17 0,-1 17 0,-17 17 3,51 1 12,-34-35-15,-17 17-4,17-17 2,-17 17 6,17 17 3,-17-17-6,18 0 5,16 1-6,-34-1 0,0 17 2,17-17 0,-17 0-2,0 0 2,17-17-4,-17 17 0,17-17 4,-17 35-4,0-18 2,0 0 1,52 17 13,-52 1-13,17-35-3,0 0 14,-17 17-11,17-17 2,-17 17-2,17 0 3,-17 0 1,34-17-6,-16 0 3,-18 34 5,0-17-2,17 1 1,-17-1-1,17-17-6,0 0 1,-17 17-2,0 17 2,34-34-2,0 51 18,-34-33-17,18-1 1,-1-17 4,34 68 9,-34-51-9,0-17-2,35 52 9,-52-35-11,17 0-2,0 0 9,-17 0-6,17-17-1,0 0 0,-17 35 0,17-35 2,-17 17-4,35 0 4,-35 0-4,17 0 6,0-17-2,-17 34-4,17-16 2,0-18 3,-17 17-1,34-17-3,-34 17-1,17-17 7,-17 17-6,18-17 1,-18 34 1,17-34-1,-17 17 6,0 0-6,17 1 0,17-18 3,-17 0-5,17 85 15,-16-85-14,16 0 3,-34 17 2,17-17-5,0 17 1,-17 18 2,17-35 7,-17 17-12,0 0 3,17-17 0,-17 17-2,35 0 5,-35 18-2,17-35-1,-17 17-2,17-17 2,17 17 15,-34 0-12,34 0 4,-34 0 3,18-17-8,-1 34 8,0-34-7,0 18 0,17-1-2,-34 0 0,69 51 14,-35-68-19,-17 18 2,-17-1 0,17-17 0,-17 34 1,0-17 0,17-17-1,0 0 2,18 17-2,-35 0 2,17 0 1,0-17 10,0 0-7,-17 35-3,0-18 2,17-17-3,-17 17 6,34-17-4,-16 17-1,-1 52 15,0-69-19,0 17 15,17-17-2,-34 17-10,0 0 8,17 17-10,-17-17 11,17-17-12,-17 18 5,0-1-1,35 0 12,-1 17-11,-17-34 2,-17 17 5,17-17-10,0 17 19,0 0-18,1 1 10,-18 16-5,34-34-8,-17 17 5,0-17-4,-17 17 4,0 0-4,17-17 1,-17 17 5,69 35 9,-52-52-15,0 17 2,-17 0 0,17-17 2,-17 17-2,34-17-2,-34 17 2,18-17 2,-18 35-4,17-18 2,0 0 0,-17 0 2,17-17-4,17 17 2,-17-17-2,-17 34 3,17-34-4,-17 17 3,35 1 8,-35-1-11,34-17 0,-34 17 3,17-17-2,0 34 0,-17-17 2,17-17-2,0 17 2,18 1 2,-18-18-4,0 0 2,-17 17-2,17 17 0,0-17 2,17-17 0,-16 0-2,-1 17 4,0 0 1,0 0-2,0-17 2,-17 35-5,34-35-1,-17 17 5,1 0-2,-18 0 0,17-17-2,0 0 4,17 17-4,-34 17 0,17-34 0,-17 18 0,17-18 0,0 0 0,1 17 0,-18 0 0,34 0 0,0 17 2,-17-17 0,18 1 0,-35-1-1,17-17 0,0 0-1,-17 17 0,17 17 0,0-17 2,-17 0-2,34-17 0,-34 17 2,35 18-2,-18-35 2,-17 17-2,34 0 3,-17 0-4,0-17 1,0 52 2,18-52 0,-18 0 0,0 17 0,-17 0 3,17-17-6,-17 17 1,17-17 7,17 0-5,-34 17 1,0 17-3,17-34 3,1 35 10,-1-35-13,-17 17 0,0 0 2,17 17 5,0-34 0,-17 17 14,0 0 2,0 0-2,34-17-20,-34 18 13,0 16 17</inkml:trace>
    </iact:actionData>
  </iact:action>
  <iact:action type="add" startTime="108482">
    <iact:property name="dataType"/>
    <iact:actionData xml:id="d18">
      <inkml:trace xmlns:inkml="http://www.w3.org/2003/InkML" xml:id="stk18" contextRef="#ctx0" brushRef="#br0">18206 10930 0,'17'0'58,"0"0"-54,-17-18-3,18 18 1,16 0 0,-17 0 0,0 0 2,0 0-2,0 0 1,18 0-2,-1 0 3,-17 0-2,17 0 0,-17 0 0,0 0 1,1 0-1,-1 0-1,17 0 3,0 0-2,-17 0 2,1 0-1,16 0-1,-17 0-1,0 0 1,0 0 0,0 0 0,18 0 2,-18 0-2,222-17 23,-187 17-22,-35 0-1,0 0 0,206 0 21,-206-17-22,0 17 3,0 0 10,0 0 15,-17-17-28,35 17 16,-18 0-14,0 0 8,0-34 0,0 34-3,17 0 2,-17 0 25,-17-17-30,18 17-3,-1 0 0,0 0 4,17 0-4,-17 0 0,0 0 2,0 0 0,1 0 0,-1 0 1,34 0 5</inkml:trace>
    </iact:actionData>
  </iact:action>
  <iact:action type="add" startTime="109211">
    <iact:property name="dataType"/>
    <iact:actionData xml:id="d19">
      <inkml:trace xmlns:inkml="http://www.w3.org/2003/InkML" xml:id="stk19" contextRef="#ctx0" brushRef="#br0">19114 11940 0,'17'0'33,"-17"-34"-31,154 17 23,-137 17-21,0 0-1,275 0 22,-241 0-18,-34 0-7,0 0 1,0 0 1,35 0 0,-35-34 0,0 34 0,34 0 0,-16 0 2,-1 0-2,0 0 0,-17 0 0,18 0 0,-18 0 0,17 0 0,-17 0 1,411 0 23,-411 0-25,1 0 3,-1 0-2,0 0 2,17 0-2,-34 34 228,17-34-224,-17 17-4,17-17 0,-17 17 3</inkml:trace>
    </iact:actionData>
  </iact:action>
  <iact:action type="add" startTime="109974">
    <iact:property name="dataType"/>
    <iact:actionData xml:id="d20">
      <inkml:trace xmlns:inkml="http://www.w3.org/2003/InkML" xml:id="stk20" contextRef="#ctx0" brushRef="#br0">19765 12728 0,'17'-17'45,"17"17"-43,35-17 9,-35 17-10,0 0 1,-17 0 0,0 0 0,35-34 0,-35 34 0,0 0 0,34 0 0,1-17 0,-35 17 0,34 0 0,-16 0 0,16 0 0,0 0 2,-16 0-4,16 0 2,0 0 0,-16 0 0,-1 0 0,34 0 0,-50 0 0,50 0 2,-51 0-4,35 0 2,-1-17 0,-17 17 0,18 0 0,-35 0 0,34 0 1,155 0 18,-189 0-19,0 0 222,0 0-205,34 0-1,-33 0-15,-1 0-1,0 0 4,17 0-2,-17 0 0</inkml:trace>
    </iact:actionData>
  </iact:action>
  <iact:action type="add" startTime="110770">
    <iact:property name="dataType"/>
    <iact:actionData xml:id="d21">
      <inkml:trace xmlns:inkml="http://www.w3.org/2003/InkML" xml:id="stk21" contextRef="#ctx0" brushRef="#br0">20707 13482 0,'17'0'34,"0"0"-24,34 0-8,-33 0 0,33 0 2,-34 0-1,0 0-1,35 0-1,-18 0 2,17 0-1,-34 0 0,52 0 0,-18 0 1,1 0-2,16 0 2,-51 0-2,35 0 1,-18 0-1,52 0 1,-35 0 0,-17 34 0,52-34 0,-35 0 0,-17 0 1,18 0-2,-1 0 1,-17 0 1,18 18-1,-1-18 1,309 0 14,-309 17-16,1-17 4,-18 0-4,-17 0 2,0 0-1,0 0 1,69 0 12,-69 0 6,-17-17 2,17 17 13,-34 0 16,0 0-51,0 0 11,-17 0 126</inkml:trace>
    </iact:actionData>
  </iact:action>
  <iact:action type="add" startTime="111506">
    <iact:property name="dataType"/>
    <iact:actionData xml:id="d22">
      <inkml:trace xmlns:inkml="http://www.w3.org/2003/InkML" xml:id="stk22" contextRef="#ctx0" brushRef="#br0">21512 14442 0,'34'0'24,"0"0"-23,-17 0 2,35 0 1,-1 0 1,223 17 14,-205-17-16,-35 0-2,17 0 1,1 0 0,-35 0 0,17 0 1,257-52 15,-274 52-17,18 0 1,-35-17 1,17 17-2,0 0 1,0 0 0,0-17 1,17 17-2,-16 0 3,-1 0-2,0-17 2,34 17-2,-34 0 2,0 0-2,1 0 0,16 0 0,-34-17 0,17 17 0,0 0 0,0 0 1,0 0-2,18 0 4,-1-35-4,-17 35 3,17 0 0,-17 0-2,1 0 0,-1-17 2,0 17-2,17 0 2,103 0 14,-120 0-16,0 0 2,0 0-2,18 0 0,-18 0 4,0 0-2,0 0 2,0 0-3,17 0 15,-16 0 150,-1 0-165,0 0-1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5:40:52.9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5743">
    <iact:property name="dataType"/>
    <iact:actionData xml:id="d0">
      <inkml:trace xmlns:inkml="http://www.w3.org/2003/InkML" xml:id="stk0" contextRef="#ctx0" brushRef="#br0">8255 4951 0,'0'-17'3,"17"17"-1,18 0 4,-18 0 4,0-17-4,0 17-1,0 0 0,17 0 1,-17 0 2,1 0-6,-1 0 4,0 0 21,17 0-26,-17 0 1,0 17 9,0 0-8,1-17-1,16 34 2,-34-17-1,68 35 15,-33-52-16,-35 34-1,0-17 1,17-17 0,-17 17 1,17 0 0,-17 0 1,0 18-2,17-18 0,0-17 0,-17 34 2,34-34-1,18 171 14,-52-154-16,0 18 0,0-18 1,0 0 0,17 0 0,17 35 0,-17-18 2,-17-17-2,0 17 0,17 0 0,18 18 2,-18-35-2,-17 17 2,17 0-4,-17-16 2,17 16 0,-17-17 0,34 17 0,-34 1 0,17-18 0,1 0 2,-18 34-2,0-34 0,0 0 0,17-17 0,0 18 0,-17-1 0,34 34 1,-34-34 0,17-17 5,-17 17-6,0 18 89,0-70-58,17 35-29,-17-17-3</inkml:trace>
    </iact:actionData>
  </iact:action>
  <iact:action type="add" startTime="76373">
    <iact:property name="dataType"/>
    <iact:actionData xml:id="d1">
      <inkml:trace xmlns:inkml="http://www.w3.org/2003/InkML" xml:id="stk1" contextRef="#ctx0" brushRef="#br0">9266 4728 0,'0'34'56,"0"-17"-51,0 1-3,-17 16 2,-18 17-2,18-34 5,17 18-6,-17-1 1,17-17 0,-17 0 0,0 0 0,-17 0 0,16 1 0,1 16 1,17 0-1,-51 17-1,34-33 1,17 16 0,-17-17 0,-35 17 0,35 1 0,-17-1 0,0 0 2,34 0-4,-52 1 2,1 16 0,17 0 0,16-33 0,-33 33 0,34-17 0,-52 52 2,35-69-2,0 34 0,17-34 0,-17 1 0,16-1 0,1 0 1,0 51 1,-34-33-3,34-1 1,-18-34 0,35 34 0,-34-17 1,-34 86 11,68-86-11,-17-17-1,17 17 8,0 18 0,0-18 49,0-52-29,0 18-29</inkml:trace>
    </iact:actionData>
  </iact:action>
  <iact:action type="add" startTime="77440">
    <iact:property name="dataType"/>
    <iact:actionData xml:id="d2">
      <inkml:trace xmlns:inkml="http://www.w3.org/2003/InkML" xml:id="stk2" contextRef="#ctx0" brushRef="#br0">9899 5739 0,'18'0'26,"-18"-34"-26,0 16 2,17 18 0,17-17 2,-34 0-2,0 0-1,17-17 4,69-103 14,-86 120-18,17-18 1,-17 18 1,205-274 22,-205 274-24,52 0 0,-52-18 1,17 18 0,0 0 0,34 0 1,69-154 16,-103 119-16,0 52 43,-17 52-45,0-1 3,0-34-2,35 35 1,102 239 16,-137-223-18,0-33 2,0-1-1,34 17 2,-34-34-2,17 35 0,-17-35 0,0 34 0,17-51 0,-17 35 0,35 16 2,-18-34-2,-17 35-1,17-52 1,-17 17 0,0 0 0,0 0 0,0 0 0,0 17 0,0-17 1,0 1-1,17-1 0,0 0 0,-17 17 2,0-17 1,34 86 14,-17-86-11,-17 0 5,0 0-9,0 18 6,0-18-7,0 0 3,18-17-2,-18 17 2,17-17 5</inkml:trace>
    </iact:actionData>
  </iact:action>
  <iact:action type="add" startTime="78052">
    <iact:property name="dataType"/>
    <iact:actionData xml:id="d3">
      <inkml:trace xmlns:inkml="http://www.w3.org/2003/InkML" xml:id="stk3" contextRef="#ctx0" brushRef="#br0">12006 5019 0,'0'17'45,"-34"1"-41,34 16-2,0-17 0,-17-17 0,17 17 0,0 0 0,-35 0 0,18 35 2,17-35 2,-17 0-4,17 17 1,0-17-2,-17 1 1,17 33 4,-34-51-6,34 17 2,0 0 0,0 35 2,-17-35-2,17 17 4,0-17-2,0 17-2,-17-16 2,17-1-2,0 0 2,0 0 2,0 17-2,0-17 2,0 0-2,0 1 9,0-1-4,0 17 3,34-34-9,-17 0-1,0 0 1,0 0-1,0 17 0,18-17 0,-18 0 1,51 0 0,-51 0 0,240 17 11,-205-17-12,-35 0-1,86 0 4,-69 0-4,0-34 2,35 34-2,-52 0 1,34-17 0,172 0 14,-206 17-14,0 0 0,0 0 2,0 0-2,17 0 0,-16 0 4,-18-35-2,17 35-2,-17-17 55</inkml:trace>
    </iact:actionData>
  </iact:action>
  <iact:action type="add" startTime="78534">
    <iact:property name="dataType"/>
    <iact:actionData xml:id="d4">
      <inkml:trace xmlns:inkml="http://www.w3.org/2003/InkML" xml:id="stk4" contextRef="#ctx0" brushRef="#br0">12486 5293 0,'0'18'27,"-17"33"-26,-52 240 24,52-274-24,17 35 1,0-35-1,0 34 1,-17-17 0,17 1 0,0-18 0,-35 0 1,35 0-2,0 35 2,-17 67 9,17-101-11,0-1 2,0 0-2,0 17 3,0-17-2,-17 0 0,17 0 3,0 52 8,0-52-9,0 0-2,0 0 2,0 18 5</inkml:trace>
    </iact:actionData>
  </iact:action>
  <iact:action type="add" startTime="78919">
    <iact:property name="dataType"/>
    <iact:actionData xml:id="d5">
      <inkml:trace xmlns:inkml="http://www.w3.org/2003/InkML" xml:id="stk5" contextRef="#ctx0" brushRef="#br0">13719 6167 0,'85'-120'25,"-85"103"-24,0-17 4,103-275 20,-103 292-24,0-34 0,17 34 1,18 0 0,-35-35 0,0 18 0,0-17 0,17-1 0,-17-33 0,17 67 0,17-16 1,86-360 22,-120 377-23,17 0 0,0 0 0,-17-18 0,0 18 0,0 0 0,0 0 0,35 17 0,-35-17 0,17-17 0,-17 17 2,17 17-2,-17-18 0,17 1 7,0 17 37,0 0-36,-17 17-5,34 35-4,155 342 26,-189-326-27,17-51 2,0 1 0,34 221 9,-51-221-10,0 16 1,52 34 2,-52-50-2,0 33 0,17-34 0,-17 0 0,0 35 0,0-35 0,17 85 4,-17-67-4,0-1 0,0-17 1,17 0-2,-17 18 1,0-18 1,34 17-1,-34 0-1,18-17 1,-18 18 2,0-1-2,17-17 0,-17 0 2,17 0-2,-17 0 0,0 18 4,17-35 62,34-155-46,-51 104-21</inkml:trace>
    </iact:actionData>
  </iact:action>
  <iact:action type="add" startTime="79487">
    <iact:property name="dataType"/>
    <iact:actionData xml:id="d6">
      <inkml:trace xmlns:inkml="http://www.w3.org/2003/InkML" xml:id="stk6" contextRef="#ctx0" brushRef="#br0">15620 4951 0,'0'17'35,"0"0"-33,0 17 2,-17 206 18,17-223-21,-17-17 1,17 35 0,0-18 1,-52 137 21,52-120-21,0-17 5,0 0 0,0 1-2,0-1 7,0 17-8,0-17 1,0 0-4,35-17 6,-1 0-6,-34 17 0,34-17 0,-17 0 2,0 0-2,0 17 0,1 18 0,16-35 0,-17 0 0,0 0 0,34 0 0,-33 0 0,16 0 0,0 0 0,-17 0 0,0 0 0,18 0 0,-1 0 0,-17 0 0,0 0 1,0 0-1,0 0-1,18 0 1,-18 0 0,0 0 0,0 0 0,0 0 0,17 0 2,-16 0-2,-1 0 4,0 0-2,0 0-2,17 0 19</inkml:trace>
    </iact:actionData>
  </iact:action>
  <iact:action type="add" startTime="79913">
    <iact:property name="dataType"/>
    <iact:actionData xml:id="d7">
      <inkml:trace xmlns:inkml="http://www.w3.org/2003/InkML" xml:id="stk7" contextRef="#ctx0" brushRef="#br0">16082 5156 0,'-17'0'39,"-17"17"-39,34 18 1,0-18 1,-17 17 2,17 0-2,0 1 1,-51 307 19,51-290-21,0-1 1,0-34 0,0 0 0,0 35 0,-18 239 21,18-274-22,0 0 1,0 17 0,0-16 2,0-1 0,0 0 0,0 0 0,0 17 13</inkml:trace>
    </iact:actionData>
  </iact:action>
  <iact:action type="add" startTime="80321">
    <iact:property name="dataType"/>
    <iact:actionData xml:id="d8">
      <inkml:trace xmlns:inkml="http://www.w3.org/2003/InkML" xml:id="stk8" contextRef="#ctx0" brushRef="#br0">17281 6184 0,'0'-17'27,"17"17"-19,-17-34-7,18 17 3,-18 0-2,34-1 2,-34 1-2,17-17 1,51-154 16,-33 153-18,-18-16 0,0 34 1,17 0 0,-17-18 0,0-16 2,1 0-2,-18 34 0,51-35 0,-51 35 0,17-34 0,17-1 0,-16 35 1,-1-17-1,17-18-1,-17 35 1,-17-34 0,51 34 0,-51-18 0,18 18 0,-1 0 1,0-34-1,-17 34-1,51 0 1,-51-1 0,17 1 0,18-17 0,-18 17 3,17-34 13,-17 51-9,52 239 44,-35-187-52,-34-35 1,0 51 0,17-50 0,-17 16 0,17 34 0,17-16 1,69 256 16,-86-291-18,0 0 0,18 52 4,-18-52-4,0-17 2,51 137 16,-68-103-17,17-34 2,-17 17-2,18 35 0,-1-52 2,17 0 4,-34 17-2,17-17 38,0-51-38,-17 16-4,0 18 0</inkml:trace>
    </iact:actionData>
  </iact:action>
  <iact:action type="add" startTime="80844">
    <iact:property name="dataType"/>
    <iact:actionData xml:id="d9">
      <inkml:trace xmlns:inkml="http://www.w3.org/2003/InkML" xml:id="stk9" contextRef="#ctx0" brushRef="#br0">19234 4934 0,'0'34'66,"0"-17"-65,0 0 6,0 0-4,-34 18 3,34-18-4,-18 0 0,18 0 3,-17 0-4,17 17 4,0-17-4,-34 1 3,34-1 0,-17-17-2,17 17 0,0 17 0,-17-34 0,17 17 0,0 0 0,0 1 2,0-1 0,0 17-2,0-17 2,0 0 3,-17-17-6,17 17 1,0 0 2,0 18 1,0-18 0,0 0 1,0 0 0,154 52 11,-137-69-16,0 0 1,34 0 2,-33 17-3,16-17 0,17 0 1,-34 0 1,463 17 15,-429-17-17,-16 0 1,16 34 0,35-34 1,-69 0-2,0 0 2,171 0 17,-188-34 36,0 17-51,-34 0 2</inkml:trace>
    </iact:actionData>
  </iact:action>
  <iact:action type="add" startTime="81286">
    <iact:property name="dataType"/>
    <iact:actionData xml:id="d10">
      <inkml:trace xmlns:inkml="http://www.w3.org/2003/InkML" xml:id="stk10" contextRef="#ctx0" brushRef="#br0">19731 5002 0,'0'34'36,"0"-16"-35,0-1 2,0 0-2,-18 17 1,18 0 0,0-17 0,0 35 0,0-18 0,0 18 0,0-35 0,0 34 0,0 0 0,0-16 0,0 16 0,0 1 0,0-18 1,0 17-2,0-34 1,-17 35 0,17-1 0,0-17 0,0 18 0,-34 33 0,34-67 2,0 33-2,0 35 0,-17-52 0,17 0 0,0 0 0,0-17 0,0 52 4,0-18-5,0-33 0,0-1 1,0 0 0,0 0 0,0 17 0,0-17 0,0 0 2,0 1-2,0-1 2,0 17 7</inkml:trace>
    </iact:actionData>
  </iact:action>
  <iact:action type="add" startTime="82025">
    <iact:property name="dataType"/>
    <iact:actionData xml:id="d11">
      <inkml:trace xmlns:inkml="http://www.w3.org/2003/InkML" xml:id="stk11" contextRef="#ctx0" brushRef="#br0">8769 6424 0,'17'0'74,"0"0"-70,17 0-1,-16 0-1,33 0 9,-17 0-9,1 0 0,-18 0 0,34 0 0,-34 0 2,35 0-2,-35 0 1,0 0-1,17 0-1,0 0 1,-17 0-1,18 0 1,16 0 0,0 0 0,-16 0 0,16 0 1,0 0-1,-16 0 0,50 0 0,-68 0 0,52 0 0,-18 0 1,463 0 12,-428 0-8,119 0-7,-170 0 3,16 0-1,18 0 0,-18 0 0,35 0 0,-52 0 0,17 0 2,1 0-2,16 0-2,-17 0 2,-16 0-1,16 0 1,0 0 0,1 0 0,-18 0 0,52 0 1,-69 0-2,51 0 2,-16 0-1,-18 0 1,360 0 10,-360 0-12,18 0 1,33 0 0,-16 0 0,-18 0 0,18 0 1,16 0-2,-16 0 2,-18 0-1,18 0 0,16 0 0,-16 0 0,16 0 0,-16 0 0,17 0 0,-52 0-1,51 0 1,-16 0 0,17 0 0,-18 0 0,18 0 0,-35 0 0,18 0 0,16 0 0,-16 0 2,239 34 7,-257-34-10,-16 0 2,256 0 9,-223 0-11,-50 0 2,50 0-1,18 0 2,-69 0-2,17 0 0,52 0 1,-69 0-2,34 0 0,-17 0 1,1 0 0,-1 0 0,-17 0 0,35 0 0,-18 0 1,17 0-1,1 0-1,-35 0 1,51 0 1,-51 0-1,35 0 0,-1 0 0,-17 0 0,18 0 1,-1 0-2,18 35 1,-52-35-1,51 0 1,-34 0 0,35 0 0,-52 0 0,103 17 2,-51-17-2,-18 0 0,17 0 0,18 0 0,-52 0 1,52 0 0,0 34 0,-18-34-3,35 0 2,-69 0-1,52 0 1,-1 0 0,-16 0 1,17 17-2,-18-17 1,18 0 1,-18 0-2,52 34 1,-51-34 0,-18 0 0,52 0 0,-35 0 1,446 18 11,-428-18-12,-52 0-1,120 34 4,-103-34-4,35 0 1,-17 0 0,-18 0 0,18 17 1,239 17 9,-257-34-11,18 17 1,-35-17 0,34 0 0,-33 0 0,50 0 0,-33 0 0,-18 0 0,-17 0 0,69 35 1,-52-35-2,360 17 25,-377-17-25,34 0 1,1 0 2,-52 17-3,17-17 1,17 0 2,-17 0 2,18 0-4,-18 0 4,0 0-4,0 0 111,137 17-86,-137-17-27,18 34 2,-1-34 0,34 34 9,-33-34-10,-18 0 1,0 0 0,-17 18 0,17-18 0,0 0 2,17 17-4,-17-17 3,1 0-2,-1 0 1,0 0 2,17 34 0,-17-34-2,0 0 4,0 0-2,1 0-2,16 0 4,-17 0 1,0 0 18</inkml:trace>
    </iact:actionData>
  </iact:action>
  <iact:action type="add" startTime="84555">
    <iact:property name="dataType"/>
    <iact:actionData xml:id="d12">
      <inkml:trace xmlns:inkml="http://www.w3.org/2003/InkML" xml:id="stk12" contextRef="#ctx0" brushRef="#br0">7365 4660 0,'0'0'0,"17"-35"3,-17 18-1,17 17 0,17-17 4,-34 0-4,17 0 3,0 17-4,-17-34 1,17 34 0,-17-18 0,18 1 3,16 0-4,-34 0 3,34-17-2,-17 17 0,17 17 0,-16-18 2,-1 1-2,0 17 1,0-17-2,17 17 1,-34-34 0,34 17 0,-16 17 0,16-17 0,-17 0 2,17-18-2,0 35 0,-16-17 0,-1 0 0,0 17 0,0-17 0,17 17 0,18-17 2,-18-18-2,-17 18 2,17 17-2,18 0 0,-35 0 0,171-51 11,-154 17-12,1 34 1,67-17 3,-50-1-4,-35-16 1,17 34 0,18 0 0,-1-17 0,309-51 13,-275 68-13,326-86 12,-325 86-12,-52 0-1,18-17 1,33 17 0,-16 0 1,16 0-2,-16-35 1,17 35 0,-18 0 0,395-17 12,-378 17-14,-16-34 3,16 34-2,-16 0 1,16 0 0,18 0 0,-17 0 1,-52-17-2,86 17 1,-51 0 1,16 0-2,-51 0 1,52 0 0,0-34 0,-18 34 1,1 0-2,51 0 1,-86 0 0,51 0 0,-16 0 0,17 0 0,-18 0 0,-16 0 2,50 0-3,-50 0 1,513 0 11,-445 0-11,-52 0 0,1 0 0,16-17 0,18 17 0,-17 0 0,-18 0 0,52 0 2,-51 0-4,33 0 2,18 0 0,-51 34 0,17-34 0,16 0 0,-16 0 0,17 0 0,-1 0 0,-16 0 0,-17 0 0,51 17 0,-52-17 0,35 0 0,-18 0 0,-16 34 1,51 0-1,-52-34-1,18 0 1,17 0 0,17 18 0,-18-18 0,-50 0 0,51 34 0,-18-17 1,-16 17-2,16-34 1,-16 17 0,51-17 0,-52 0 0,-34 52 0,69-52 0,-34 0 2,16 51-4,1-51 2,-17 34 0,16-34 0,-16 18 0,16 16 0,-16-34 0,16 34 0,1-17 1,-17 17-2,16-34 1,-33 18 0,50-18 0,-33 34 0,17-34 0,-1 17 0,18 17 1,-17-17-2,-18-17 1,18 35 0,-18-18 0,18-17 0,17 34 0,-86-17 0,86-17 0,-18 34 0,18-16 0,-17 16 0,-52-34 0,17 17 1,35 17-2,-18-34 1,-16 17 0,33 18 1,-16-35-2,17 17 1,-35-17 0,52 34 0,-52-34 0,-17 0 0,52 17 0,34 17 2,-69-34-2,1 18 0,-1 16 0,-17-34 0,52 17 0,-35-17 0,18 34 2,-1-34-2,-51 0 0,18 17 0,16-17 0,-34 0 0,120 35 10,-120-18-8,0-17 10,-17 34 29,0-17-41,0 0 1,0 0-1,18-17 0,-18 18 0,17 16 3,-17 103 14,0-120-19,0 34 2,34 1 2,-34-35-2,0 17 3,0 155 12,0-138-15,0-17-1,0 1 0,0-18 1,0 17 0,-34 0 0,34-17 0,0 0 0,0 35 0,-17-1 1,17-17 0,-35 1-1,35-18 0,0 0 0,0 0 1,0 35-2,-17-18 3,0-17-2,17 17 0,0-17 0,-17 0 1,-69 155 15,86-155-17,0 0 4,-17 0-4,0 17 3,17-16-1,-68 84 14,50-85-12,-16 1-2,34 16-1,-17-34 0,0 17 2,0-17-2,0 17 0,-18-17 2,18 17 0,0 0-2,0-17 0,0 35 2,0-35-2,-35 17 2,35-17-2,0 17 0,0-17 0,-17 0 0,17 17 0,-1-17 0,1 17 0,-34-17 0,34 0 1,-206 86 16,189-86-18,17 34 0,-35-34 1,35 17 0,-34-17 0,-18 17 3,35-17-3,-51 35-1,16-18 1,35-17 0,-1 0 0,18 0 0,-34 34 0,-52-34 0,52 17 0,-1-17 0,35 0 0,-34 0 0,17 17 0,-52-17 0,18 0 1,16 35-1,35-35-1,-69 17 1,52-17 0,-17 0 0,-18 0 0,35 17 0,-35-17 0,-16 34 2,68-34-2,-35 0 0,18 0 0,-17 0 0,-1 0 0,18 0 0,-17 0 0,-1 0 0,18 0 0,0 0 0,-35 17 0,52-17 0,-17 0 0,-17 0 0,-429 52 17,394-52-18,52 0 1,-17 0 0,-35 0 0,35 17 0,16-17 1,-598 0 15,530 0-17,-51 0 4,68 34-4,18-34 1,-18 0 0,17 0 0,-581 51 16,564-51-17,17 0 0,-16 0 1,16 0 0,-33 0 1,50 0-2,-51 0 1,18 0 1,33 0-2,-50 0 1,-327 0 11,361 0-12,-18 0 1,18 0 0,16 0 0,-33 0 0,51 0 0,-52 0 0,-496 52 18,530-52-18,1 0 0,17 0 0,-18 0 0,-16 0 2,16 0-4,1 0 2,17 0 0,-1 0 0,-33 0 0,51 0 0,-52 0 0,52 0 2,-34 0-4,16 0 2,-16 0 0,0 0 0,34 0 0,-52 0 0,52 0 0,-34 0 0,16 0 1,-16 0-2,0 0 1,16 0 0,-16-34 0,0 34 0,-1 0 0,1 0 0,-18 0 1,52-18-2,-34 18 1,-1-17 0,18 17 0,-52-34 0,35 34 0,17 0 1,-463-51 17,446 51-19,-18 0 1,18-18 0,-1 18 0,-33 0 0,51 0 0,-52 0 3,52 0-5,-1-51 1,-16 51 1,-17 0 0,50 0 0,-33 0 0,17 0 0,-18 0 0,35 0 0,-51-34 0,16 34 0,35 0 0,0-17 0,-34 17 1,-223-17 16,239-35-17,1 52 0,0 0 0,17-17 0,0 17 0,-35 0 0,18 0 2,-17-17-2,34 17 0,-35 0 0,1 0 0,34-17 0,-18 17 1,-204-69 15,221 69-16,1 0-1,0-17 1,-17 17 1,17 0-2,0 0 1,0-34 0,-1 34 2,-16 0-2,34-17 0,-17 17 0,17-17 0,-17 17 0,-69-35 18,69 35-18,0-17 2,0-17-2,17 17 2,-34 17-3,17 0 0,-1-17 1,18 0 0,-51-18 0,34 35 0,0-17 0,-17-17 3,16 34-4,-16-17 1,0-18 0,0 18 0,16 0 0,-16 0 0,0-17 1,17 17-1,-17 17-1,-1-52 1,18 52 0,0-17 0,-34 17 0,51-17 0,-17-34 0,-35 51 1,52-18-2,-34 18 1,34-51 0,-51 51 0,51-17 0,-18 0 0,18 0 1,-137-172 17,137 172-19,-34-34 1,17 34 0,17-1 0,-17-33 0,0 34 0,17 0 0,-34-52 2,16 18-2,1 17 0,-17-18 0,34 35 0,-17-17 1,17-35-2,-17 1 3,17 34-2,0-18 0,-35 35 0,18 0 0,17 0 0,0-69 0,-17 69 0,0-17 1,17-1-2,-34 1 1,34-17 0,-17 34 1,17 0-2,0-35 1,-17 35 4,17-52-6,-18 52 2,18 0 0,0 0 0,-17-17 0,17 0 0,0 16 0,0 1 0,0-17 1,0 0 0,0 17-1,0-18 0,0 18 0,0 0 0,0 0 0,0 0 1,0-17-2,0 16 1,0 1 0,0 0 0,0 0 0,0-103 13,0 86-14,0 17 1,0 0 0,0-1 0,0 1 2,0-17-2,0 17 2,0 0-2,17 17 0,-17-17 0,18 0 1,-18-18 4,17 35-5,-17-17 0,0 0 0,34 17 2,-34-51 0,17 51 0,0 0 0,0 0-2,-17-17 1,17 17-2,18 0 1,-18 0 2,0-18-2,0 18 0,0 0 0,18-17 1,-18 17-2,0 0 1,0 0 0,34-17 0,-34 17 0,35 0 0,-35 0 1,51-34 0,-33 34-1,-18 0 0,34 0 0,1 0 0,-35 0 0,17-17 0,0 17 0,35 0 0,-52 0 0,17-17 0,0 17 0,1 0 0,-18 0 0,34 0 1,206-35 16,-240 35-17,0 0 0,18 0 4,-18 0-2,0 0 9,0 0 4,0 0 1,17 0-14,-17 0 0,1 0-2,-18 35 2,17-35 2,0 0-2,-17 17-2,34-17 0,-17 0 0,0 17 2,0-17 0,1 0 2,-1 0-2,17 0 4,-34 34-2,17-34-4,0 0 10,0 0-2,0 0-2</inkml:trace>
    </iact:actionData>
  </iact:action>
  <iact:action type="add" startTime="88471">
    <iact:property name="dataType"/>
    <iact:actionData xml:id="d13">
      <inkml:trace xmlns:inkml="http://www.w3.org/2003/InkML" xml:id="stk13" contextRef="#ctx0" brushRef="#br0">21066 5739 0,'0'0'1,"69"0"0,-35 0 1,35 0 0,-35 0 0,17 0 0,1 0 0,-18 0 0,52 0 0,-69 0 5,68 0-7,-33 0 2,-1 34-1,1-34 1,-35 0 0,17 0 0,326 34 24,-343-17-26,17-17 4</inkml:trace>
    </iact:actionData>
  </iact:action>
  <iact:action type="add" startTime="88728">
    <iact:property name="dataType"/>
    <iact:actionData xml:id="d14">
      <inkml:trace xmlns:inkml="http://www.w3.org/2003/InkML" xml:id="stk14" contextRef="#ctx0" brushRef="#br0">21854 5379 0,'-34'0'40,"34"34"-38,0-17-1,0 18 1,-17 33 4,17-16-6,0-18 2,-51 0 0,51 18 0,0-18 0,-18-17 0,-16 86 3,0-69-4,17 0 1,17 1 0,0 16 0,-17 17 0,-18-16 0,35-35 0,-17 69 1,17-69-2,0 17 1,-34 17 0,17 1 2,-17-1-2,34-34 1,0 35 0,0-35-3,0 17 2,0 0 0,-17-16 0,17-1 0,0 0 0,0 0 0,0 17 3,0-17-4,0 0 3,0 1 0,0-1 3</inkml:trace>
    </iact:actionData>
  </iact:action>
  <iact:action type="add" startTime="89155">
    <iact:property name="dataType"/>
    <iact:actionData xml:id="d15">
      <inkml:trace xmlns:inkml="http://www.w3.org/2003/InkML" xml:id="stk15" contextRef="#ctx0" brushRef="#br0">22437 7109 0,'0'0'0,"34"0"25,-17 0-24,0 0 4,189 0 12,-155 0-17,-34 0 2,35 0 0,-18 0 2,17 0-4,1 17 2,-1-17 0,-17 0 0,52 0 0,-35 0 0,-16 0 0,84 18 2,-84-18-1,341 0 17,-341 0-19,-18 0 1,34 0 0,-34 0 0,1 0 1,33 0-1,-34 0 1,0 0-1,35 0 0,-35 0 0,0 0 4,34 0-5,-34 0 0,18 0 4,-18 0-2,17 0-1,-17 0 0,0 0 2,0 0 13</inkml:trace>
    </iact:actionData>
  </iact:action>
  <iact:action type="add" startTime="89657">
    <iact:property name="dataType"/>
    <iact:actionData xml:id="d16">
      <inkml:trace xmlns:inkml="http://www.w3.org/2003/InkML" xml:id="stk16" contextRef="#ctx0" brushRef="#br0">17144 7538 0,'35'0'35,"-18"0"-33,0 0-1,0 0 3,17 0-2,0 0 0,-16 0 2,33 0-2,-34 0 0,0 0 0,0 0 0,52 0 0,-18 0 2,-34 0-2,52 0 3,-52 0-3,0 0-1,35 0 1,-35 0 0,0 0 0,34 0 0,1 0 2,-35 0-1,51 0 13,-51 0-15</inkml:trace>
    </iact:actionData>
  </iact:action>
  <iact:action type="add" startTime="89939">
    <iact:property name="dataType"/>
    <iact:actionData xml:id="d17">
      <inkml:trace xmlns:inkml="http://www.w3.org/2003/InkML" xml:id="stk17" contextRef="#ctx0" brushRef="#br0">18463 8343 0,'17'0'0,"-34"0"0,68 34 2,-33-34 0,-1 0 0,34 0 0,-34 0 2,18 0-2,-18 17 0,34-17 0,-17 0 2,18 0-2,-35 0 0,34 0 0,-17 0 0,1 0 0,-1 0 0,17 0 0,1 17 1,-35-17-1,17 0-1,52 0 1,-69 0 0,34 0 0,-17 0 0,18 0 0,-1 0 1,18 0-1,-18 0-1,-17 0 1,18 0 0,33 0 0,-50 0 0,16 0 0,52 0 3,-35 0-4,-33 0 1,16 0 0,35 0 0,-52 0 0,17 0 0,18 0 0,-18 0 1,35 0-2,-18 0 1,-16 0 0,16 0 0,-16 0 0,-1 0 0,-17 0 0,18 0 1,-1 0-2,-17 0 1,18 0 0,-1 0 0,-17 0 0,18 0 0,-35 0 1,34 0 0,-17 0 1,-16 0 0,16 0 3,-17 0 33,0 0-38</inkml:trace>
    </iact:actionData>
  </iact:action>
  <iact:action type="add" startTime="90344">
    <iact:property name="dataType"/>
    <iact:actionData xml:id="d18">
      <inkml:trace xmlns:inkml="http://www.w3.org/2003/InkML" xml:id="stk18" contextRef="#ctx0" brushRef="#br0">22231 8257 0,'34'0'31,"-16"0"-29,-1 0 0,0 0 0,0 0 0,17 0 0,-17 0 0,0 0 0,1 0 0,50 0 2,-34 0 0,1 0-2,-1 0 0,-17-17 0,17 17 0,18 0 2,-1 0-2,-34 0 0,0 0 0,35 0 0,-1-17 2,-34 17-2,0 0 1,0 0-2,1 0 1,16 0 3</inkml:trace>
    </iact:actionData>
  </iact:action>
  <iact:action type="add" startTime="90592">
    <iact:property name="dataType"/>
    <iact:actionData xml:id="d19">
      <inkml:trace xmlns:inkml="http://www.w3.org/2003/InkML" xml:id="stk19" contextRef="#ctx0" brushRef="#br0">22848 7692 0,'0'17'28,"-69"206"-15,69-172-10,0-34-2,-17 17 1,17 18 0,0 16 2,0-16-2,-34-18 0,34 0 0,0 1 0,0-18 0,0 34 0,-17-17 3,17 18-4,0-35 1,0 0 1,0 137 9,0-137-11,0 0 3,0 1-2,0 33 2,0-34 0</inkml:trace>
    </iact:actionData>
  </iact:action>
  <iact:action type="add" startTime="90819">
    <iact:property name="dataType"/>
    <iact:actionData xml:id="d20">
      <inkml:trace xmlns:inkml="http://www.w3.org/2003/InkML" xml:id="stk20" contextRef="#ctx0" brushRef="#br0">23259 8977 0,'51'0'0,"-102"0"0,119 0 2,1 0 1,153 0 8,-187 0-9,16 0 0,257 0 10,-273 17-10,33-17 0,-16 0 0,-1 34 0,-34-34 1,52 0-2,-18 0 1,-17 0 0,18 0 0,16 0 1,275 0 23,-309 0-25,-17 0 3,0 0 0,-51 0 51,0 0-50,17 0-5,-35 17 3</inkml:trace>
    </iact:actionData>
  </iact:action>
  <iact:action type="add" startTime="91249">
    <iact:property name="dataType"/>
    <iact:actionData xml:id="d21">
      <inkml:trace xmlns:inkml="http://www.w3.org/2003/InkML" xml:id="stk21" contextRef="#ctx0" brushRef="#br0">15894 11152 0,'17'0'51,"17"0"-49,-16 0-1,-1 0 1,34 0 1,463 0 20,-497 0-21,51 0 0,-16 0 0,-1 0 1,326 0 19,-360 0-22,0 0 4</inkml:trace>
    </iact:actionData>
  </iact:action>
  <iact:action type="add" startTime="91526">
    <iact:property name="dataType"/>
    <iact:actionData xml:id="d22">
      <inkml:trace xmlns:inkml="http://www.w3.org/2003/InkML" xml:id="stk22" contextRef="#ctx0" brushRef="#br0">17607 11752 0,'0'0'0,"17"0"0,0 0 4,17 0 0,-17 0-2,1 0 0,-1 0 0,0 0 1,34 17 0,-34-17-1,35 0 0,-35 17 1,17-17-1,17 0 0,617 34 21,-565-34-22,-34 0 1,16 0-1,18 0 2,0 0-1,-18 0 5,172 18-7,-188-18 0,51 0 2,-17 0 0,-1 0 0,18 0 1,942 0 19,-993 0-20,33 0-1,-16 0 1,17 0 0,-18 0 1,618 0 18,-635 0-20,-16 0 0,-1 0 1,0 0 0,-16 34 1,324-17 19,-325-17-19,-16 17-1,-1-17 0,17 0 0,189 34 21,-206-34-21,-17 17 2,17-17-2,34 0 1,-34 0 5,1 0 2</inkml:trace>
    </iact:actionData>
  </iact:action>
  <iact:action type="add" startTime="92365">
    <iact:property name="dataType"/>
    <iact:actionData xml:id="d23">
      <inkml:trace xmlns:inkml="http://www.w3.org/2003/InkML" xml:id="stk23" contextRef="#ctx0" brushRef="#br0">17196 13705 0,'34'0'44,"-17"0"-43,0 0 3,0 0 1,240 51 14,-205-51-19</inkml:trace>
    </iact:actionData>
  </iact:action>
  <iact:action type="add" startTime="92519">
    <iact:property name="dataType"/>
    <iact:actionData xml:id="d24">
      <inkml:trace xmlns:inkml="http://www.w3.org/2003/InkML" xml:id="stk24" contextRef="#ctx0" brushRef="#br0">18395 13808 0,'0'0'0,"17"0"1,0 0 1,0 0 2,17 0 0,-17 0-2,0 0 4,35 0-4,-35 0 4,0 0-4,35 0 2,-35 0 0,0 0-2,171 0 18,-154 0-18,1 0-1</inkml:trace>
    </iact:actionData>
  </iact:action>
  <iact:action type="add" startTime="92653">
    <iact:property name="dataType"/>
    <iact:actionData xml:id="d25">
      <inkml:trace xmlns:inkml="http://www.w3.org/2003/InkML" xml:id="stk25" contextRef="#ctx0" brushRef="#br0">19508 13859 0,'0'0'1,"17"0"-1,0 0 4,0 0 0,0 0 0,-17 17-1,35-17-2,-18 0 1,0 0 0,0 17 0,0-17 2,0 0-1,274 69 16,-239-69-17,-18 0 0,17 0 0,-33 0 0</inkml:trace>
    </iact:actionData>
  </iact:action>
  <iact:action type="add" startTime="92770">
    <iact:property name="dataType"/>
    <iact:actionData xml:id="d26">
      <inkml:trace xmlns:inkml="http://www.w3.org/2003/InkML" xml:id="stk26" contextRef="#ctx0" brushRef="#br0">20621 13962 0,'34'0'1,"-16"0"7,33 0 8,-17 0-14,-17 0 0,0 0-1,1 0 2,33 0-2,-17 0 3,0 0-2,1 0 1,-18 0-2,34 0 1,18 0 0,-52 0 0,34 0 0,35 34 0,-52-34 0,18 0 2</inkml:trace>
    </iact:actionData>
  </iact:action>
  <iact:action type="add" startTime="92907">
    <iact:property name="dataType"/>
    <iact:actionData xml:id="d27">
      <inkml:trace xmlns:inkml="http://www.w3.org/2003/InkML" xml:id="stk27" contextRef="#ctx0" brushRef="#br0">22420 14013 0,'17'0'7,"0"0"-1,68 17 9,-33-17-13,-35 0-1,0 0 1,0 18 0,0-18 0,35 0 1,-35 0-2,34 0 1,-34 0 0,18 0 0,-1 34 0,0-34 0,-17 0 0,52 0 2</inkml:trace>
    </iact:actionData>
  </iact:action>
  <iact:action type="add" startTime="93157">
    <iact:property name="dataType"/>
    <iact:actionData xml:id="d28">
      <inkml:trace xmlns:inkml="http://www.w3.org/2003/InkML" xml:id="stk28" contextRef="#ctx0" brushRef="#br0">24663 14219 0</inkml:trace>
    </iact:actionData>
  </iact:action>
  <iact:action type="add" startTime="95109">
    <iact:property name="dataType"/>
    <iact:actionData xml:id="d29">
      <inkml:trace xmlns:inkml="http://www.w3.org/2003/InkML" xml:id="stk29" contextRef="#ctx0" brushRef="#br0">10807 5893 0,'0'34'0,"0"-17"1,0 1 7,0-1-3,86 85 18,-69-84-21,-17-1 0,17-17 0,0 34 0,0-17 0,18 0 0,-18-17 0,17 17 0,0 18 2,-17-18-3,35 0 1,-18 0-1,17-17 1,1 34 0,-1-34 0,-17 17 0,52 18 2</inkml:trace>
    </iact:actionData>
  </iact:action>
  <iact:action type="add" startTime="95389">
    <iact:property name="dataType"/>
    <iact:actionData xml:id="d30">
      <inkml:trace xmlns:inkml="http://www.w3.org/2003/InkML" xml:id="stk30" contextRef="#ctx0" brushRef="#br0">15757 6955 0,'68'0'0,"-136"0"0,222 0 1,-120 0 1,18 0 0,-1 0 0,18 0 1,16 0-2,-50 0 1,16 0 0,35 0 0,-18 0 0,-17 0 0,1 0 0,-18 0 1,52 0-2,-18 0 1,-16 0 0,-1 0 0,18 0 0,16 0 0,-51 0 0,86 0 2,-34-34-2,-35 34 0,18 0 0,16 0 0,-16 0 0,17 0 0,-52 0 0,52 0 1,-18 0-2,-17 0 1,35 0 0,-17 0 0,-18 0 0,17-34 0,-16 34 0,16 0 2,18-18-4,-35 18 2,-16 0 0,50 0 0,-33 0 0,-18 0 0,17 0 0,35 0 2,-35 0-2,1 0 0,-18 0 0,0 0 0,0 0 0,18 0 0,-35-34 0</inkml:trace>
    </iact:actionData>
  </iact:action>
  <iact:action type="add" startTime="95583">
    <iact:property name="dataType"/>
    <iact:actionData xml:id="d31">
      <inkml:trace xmlns:inkml="http://www.w3.org/2003/InkML" xml:id="stk31" contextRef="#ctx0" brushRef="#br0">20176 6664 0,'0'0'1,"17"0"-1,0 0 4,17-17-2,-16 17 2,-1 0-2,0 0 1,0 0 0,17 0 2,103-34 18,-120 16-22,-17-16 0,17 34 1,35-17 0,102-69 12</inkml:trace>
    </iact:actionData>
  </iact:action>
  <iact:action type="add" startTime="95747">
    <iact:property name="dataType"/>
    <iact:actionData xml:id="d32">
      <inkml:trace xmlns:inkml="http://www.w3.org/2003/InkML" xml:id="stk32" contextRef="#ctx0" brushRef="#br0">21169 5293 0,'0'0'0,"0"-17"1,0 0 1,0 0 0,0 0 0,0-17 0,0 16 0,0 1 1,-171-257 24,154 274-25,0-51 0,-35 34 0,18 17 0,0-52 1,-18 52-2</inkml:trace>
    </iact:actionData>
  </iact:action>
  <iact:action type="add" startTime="95896">
    <iact:property name="dataType"/>
    <iact:actionData xml:id="d33">
      <inkml:trace xmlns:inkml="http://www.w3.org/2003/InkML" xml:id="stk33" contextRef="#ctx0" brushRef="#br0">18720 4094 0,'-34'0'0,"-18"0"1,35 0 1,-34 0 1,-446-68 22,429 51-24,16 17 1,1 0-1,17 0 2,-703-86 20</inkml:trace>
    </iact:actionData>
  </iact:action>
  <iact:action type="add" startTime="96058">
    <iact:property name="dataType"/>
    <iact:actionData xml:id="d34">
      <inkml:trace xmlns:inkml="http://www.w3.org/2003/InkML" xml:id="stk34" contextRef="#ctx0" brushRef="#br0">14353 3940 0,'-18'17'1,"36"-34"-1,-70 34 1,-102 35 5,85-52-4,35 17-1,0-17 1,-52 34 1,52-34-2,-17 17 1,-35 17 0,35-17 2,-18 18-3,-16-35 0,16 17 1,18 17 1,-360 69 9</inkml:trace>
    </iact:actionData>
  </iact:action>
  <iact:action type="add" startTime="96364">
    <iact:property name="dataType"/>
    <iact:actionData xml:id="d35">
      <inkml:trace xmlns:inkml="http://www.w3.org/2003/InkML" xml:id="stk35" contextRef="#ctx0" brushRef="#br0">9523 5722 0,'0'0'1,"0"34"-1,0 0 4,0-17-1,0 103 20,0-103-22,0 1 2,0 16-1,0-17 2,0 17 4,0-17 0,0 86 13,0-69-19,0-17 4,0 1-4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9:04:39.2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7306">
    <iact:property name="dataType"/>
    <iact:actionData xml:id="d0">
      <inkml:trace xmlns:inkml="http://www.w3.org/2003/InkML" xml:id="stk0" contextRef="#ctx0" brushRef="#br0">8204 6304 0,'17'0'42,"17"0"-38,0 0 3,-16 0-5,16 0 3,-17 0-4,17 0 1,0 0 2,1-34-2,-18 34 2,17 0-3,0 0 0,-17 0 1,18-17 0,-1 17 0,-17 0 0,34 0 0,18-17 3,-35 17-4,18 0 1,-35-35 0,34 35 0,-34 0 1,18 0-2,33 0 4,-17 0-4,1-17 1,-35 17 0,17 0 0,18 0 0,-1 0 0,-17 0 0,69 0 2,-52 0-2,18 0 0,-18 0 0,-17 0 0,18 0 0,-1 0 0,35 0 2,-18 0-2,-16 0 0,-1 0 0,1 0 0,-18 0 0,17 0 0,35 0 3,-35 0-4,1 0 1,-18 0 0,17 0 0,-34 0 0,35 0 0,-18 0 0,17 0 2,-34 0-2,35 0 0,-18 0 3,-17 0-4,18 0 1,-18 0 2,0 0-2,0 0 0,0 0 2,17 0 2,-17 0 1,1 0 3,-1 0 3,0 0-4,17 0-5,-17 0 6,0 0-6,0 0-3,1 0 3,16 0 0,-17 0-2,17 0 3,206 0 21,-223 0-25,0 0 2,0 0 2,0 0 1,18 0 7,-18 0-8,0 0 4,0 0-4,0 0-1,18 0 1,-18 0-2,-17 34 0,17-34 0,0 0 1,0 0 7</inkml:trace>
    </iact:actionData>
  </iact:action>
  <iact:action type="add" startTime="16574">
    <iact:property name="dataType"/>
    <iact:actionData xml:id="d1">
      <inkml:trace xmlns:inkml="http://www.w3.org/2003/InkML" xml:id="stk1" contextRef="#ctx0" brushRef="#br0">5806 7572 0,'0'17'46,"34"-17"-40,-17 0-2,0 0 0,1 0-2,-1 0-1,17 0 3,-17 0-2,17 0 0,1-34 2,-18 34-2,17 0 0,17 0 2,-34 0-2,1 0 0,33 0 0,-34 0 0,52 0 2,-18 0 0,-34-17-2,17 17 0,1 0 0,-18 0 0,34 0 3,1 0-4,-35 0 1,34 0 0,-34 0 0,0 0 0,0 0 0,69 0 6,-35 0-6,-16 0 0,16 0 0,0 0 2,-33 0-2,33 0 0,-34 0 0,0 0 0,0 0 0,0 0 0,35 0 0,-35 0 0,34 0 3,-33 0-3,16 0-1,17 0 3,-34 0-2,155 0 22,-155 0-21,0 0-1,0 0 0,17 0-1,-17 0 6,0 0-5,1 0 0,-1 0 4,17 0-4,-17 0 2,0 0 0,0-18 0,0 18 2,-17-17-1,35 17-4,-18 0 11,0 0 9,0 0-18,0 0 5,35 0 2,-35 0-7,0 0 2,0 0 1,17 0 0,-17 0 11,1 0-16,-1 0 9,-17 17-8</inkml:trace>
    </iact:actionData>
  </iact:action>
  <iact:action type="add" startTime="23989">
    <iact:property name="dataType"/>
    <iact:actionData xml:id="d2">
      <inkml:trace xmlns:inkml="http://www.w3.org/2003/InkML" xml:id="stk2" contextRef="#ctx0" brushRef="#br0">15843 7418 0,'34'0'4,"-34"34"-2,17-34 0,0 0 0,0 17 2,0-17-2,18 0 2,-1 17-4,17-17 2,-34 0 0,1 0 0,50 34 0,-17-34 0,1 18 0,33-18 2,-33 17-2,33-17 0,-50 0 0,50 0 0,-33 0 0,16 0 0,52 34 4,-34-34-6,-18 0 2,18 0 0,-35 0 1,18 0-2,-1 0 1,69 0 4,-68 0-5,-18 0 0,1 0 1,-18 0 1,52 0-2,-52 0 1,17 0 0,52 17 2,-69-17-2,-17 0 3,35 0-4,-35 0 1,0 0 2,17 0-2,-17 0 0,0 0 11</inkml:trace>
    </iact:actionData>
  </iact:action>
  <iact:action type="add" startTime="24527">
    <iact:property name="dataType"/>
    <iact:actionData xml:id="d3">
      <inkml:trace xmlns:inkml="http://www.w3.org/2003/InkML" xml:id="stk3" contextRef="#ctx0" brushRef="#br0">18446 7520 0,'17'0'80,"0"0"-76,17 0 1,-16 0-4,-1 0 1,0 0 2,0 0 1,17 0-3,86 0 12,-103 0-13,0 0 1,1 0 3,16 0-3,-17 0 3,0 0-3,0 0-1,0 0 2,0 0 2,18 0 1,-18 0-5,0 0 8,0 0-5,0 0 16,17 0-8,-16 0 32,-1 0-41,0 0-3,0 0 6,17 0 1,-17 0-3,52 35 7,-52-35-9,0 0 11,0 0-3,0 0 73,-17 17-78,35-17 3,-18 17-4,0-17-3,0 0 5,0 0-1,35 34-1,-35-34 4,0 0-4,0 0-2,-17 17-1,34-17 5,-17 0-1,0 0 3</inkml:trace>
    </iact:actionData>
  </iact:action>
  <iact:action type="add" startTime="30490">
    <iact:property name="dataType"/>
    <iact:actionData xml:id="d4">
      <inkml:trace xmlns:inkml="http://www.w3.org/2003/InkML" xml:id="stk4" contextRef="#ctx0" brushRef="#br0">3425 8171 0,'34'0'40,"-16"0"-35,-1 0-3,17 18-1,-17-18 1,0 17 0,52-17 0,-52 0 1,34 17-2,1-17 1,-18 0 0,17 34 0,1-17 0,-1 18 0,18-35 4,85 0-5,-103 17 0,35-17 1,-52 17 0,52-17 0,-18 0 0,-16 0 0,67 34 3,-33-34-4,-69 0 1,35 0 0,-18 0 0,17 0 0,-34 0 0,35 0 0,-1 0 2,-34 0-4,0 0 2,0 0 2,1 0-2,-1 0 0,17 0 62</inkml:trace>
    </iact:actionData>
  </iact:action>
  <iact:action type="add" startTime="31336">
    <iact:property name="dataType"/>
    <iact:actionData xml:id="d5">
      <inkml:trace xmlns:inkml="http://www.w3.org/2003/InkML" xml:id="stk5" contextRef="#ctx0" brushRef="#br0">22985 7401 0,'34'0'79,"-17"0"-78,0 0 1,35 0 0,-35 0 0,17 0 2,0 0-2,18 0 1,-35 0-1,34 0 0,-34 0 0,35 0 0,-35 0 0,51 0 0,-16 0 2,-18 0-2,0 0 0,35 0 0,-52 0 1,0 0-1,17 0 0,18 0 0,-35 0 0,17 0-1,-17 0 1,17 0 0,18 0 2,-35 0 0,0 0 2,17 0-3</inkml:trace>
    </iact:actionData>
  </iact:action>
  <iact:action type="add" startTime="34035">
    <iact:property name="dataType"/>
    <iact:actionData xml:id="d6">
      <inkml:trace xmlns:inkml="http://www.w3.org/2003/InkML" xml:id="stk6" contextRef="#ctx0" brushRef="#br0">11801 8446 0,'34'0'31,"-17"0"-30,0 0 6,0 0-6,17 0 1,-16 0 0,-1 0 3,0 0-4,0 17 1,34-17 0,-34 0 2,35 0-2,-18 0 3,0 0-4,-17 0 1,1 0 0,-1 0 0,0 0 0,17 0 0,-17 0 0,0 0 2,0 0-2,1 0 0,16 0 2,-17 0 0,0 0 0,0 0 5,0 0-5,1 0 4,16 0-6,-34-35 1,17 35 0,0-17 2,0 17-3,0 0 5,18 0-6,-18 0 3,0 0 0,0 0 0,0 0 0,17 0 1,-17 0-2,1 0-1,-1 0 5,0 0-3,17 0-3,-17 0 2,0 0 4,0 0-4,1 0 5,16 0-2,0 0 13,-17 0-2,0 0-7,18 0-6,-18 0 4,0 0-6,120 52 20,-120-52-21,17 17 3,-17-17-2,1 0 1,-1 17 2,0-17-3,17 0 2</inkml:trace>
    </iact:actionData>
  </iact:action>
  <iact:action type="add" startTime="41926">
    <iact:property name="dataType"/>
    <iact:actionData xml:id="d7">
      <inkml:trace xmlns:inkml="http://www.w3.org/2003/InkML" xml:id="stk7" contextRef="#ctx0" brushRef="#br0">5087 9713 0,'34'0'20,"-17"0"-19,0 0 1,0 0 0,0 0 0,52 17 3,-18 1-4,-34-18 1,52 0 0,-18 0 0,-16 0 0,50 0 0,69 34 2,-85-34-2,16 17 0,18-17 0,-17 0 0,-18 0 0,241 0 5,-207 0-6,1 34 1,17-34 0,-17 0 0,0 0 0,-18 0 0,104 17 4,-87-17-6,-33 0 2,51 0 0,-52 0 0,18 0 0,-52 0 0,52 0 0,-1 0 2,-33 0-2,-1 0 0,-16 0 0,-18 0 0,34 0 3,-34-17-2,17 17 3,-16 0 17,-1 0-3,0-34-16,0 34-1,17 0 2,-17 0-3,0 0-1,1 0 3,-1-17-4,17 17 2,0 0 0</inkml:trace>
    </iact:actionData>
  </iact:action>
  <iact:action type="add" startTime="42444">
    <iact:property name="dataType"/>
    <iact:actionData xml:id="d8">
      <inkml:trace xmlns:inkml="http://www.w3.org/2003/InkML" xml:id="stk8" contextRef="#ctx0" brushRef="#br0">9283 9525 0,'0'-17'9,"17"17"53,17 0-53,-17 0-5,0 0 0,1 0 4,-1 0-4,17 0 2,-17 0 15,0 0-6,17 0-11,1 0 3,-18 0-5,0 17 0,0-17 2,-17 17-1,34-17-2</inkml:trace>
    </iact:actionData>
  </iact:action>
  <iact:action type="add" startTime="43250">
    <iact:property name="dataType"/>
    <iact:actionData xml:id="d9">
      <inkml:trace xmlns:inkml="http://www.w3.org/2003/InkML" xml:id="stk9" contextRef="#ctx0" brushRef="#br0">13393 9730 0,'35'0'12,"-18"0"-5,0 0-7,0 0 2,34 0 2,-33 0-2,-1 0 0,34 0 0,-17 0 0,1 0 0,-1 0 0,69 0 3,-35 0-4,-17 0 1,-16 0 0,50 0 0,-33 0 0,16 0 0,52 0 3,-34 0-4,-18 0 1,18 18 0,-18-18 0,18 0 0,-17 0 0,85 0 3,-69 0-4,-16 34 1,51-34 0,-52 0 0,18 0 0,-18 17 0,18-17 0,68 0 2,-85 0-2,-18 0 0,18 0 0,16 0 0,-33 34 0,-18-34 0,69 0 3,-52 0-4,-34 0 1,17 0 0,-16 0 0,16 0 0,-17 0 0,0 0 3,0 0-4,0 0 14</inkml:trace>
    </iact:actionData>
  </iact:action>
  <iact:action type="add" startTime="43838">
    <iact:property name="dataType"/>
    <iact:actionData xml:id="d10">
      <inkml:trace xmlns:inkml="http://www.w3.org/2003/InkML" xml:id="stk10" contextRef="#ctx0" brushRef="#br0">16870 9576 0,'17'0'19,"18"0"-17,-18 0 3,0 0-3,0 0 1,0 0 2,17 0-4,1 0 2,-18 0-1,0 0-1,17 0 1,0 0 0,-16 0 0,50 0 2,-51 0-1,35 0-2,-35 0 1,0 0 0,34 0 0,-34 0 0,0 0 0,35 0 1,-18 0-1,0 0-1,-17 0 1,18 0 0,-1 0 0,0 0 2,1 0 0,-1 0 0,-17 0-2,0 0 4,0 0 1</inkml:trace>
    </iact:actionData>
  </iact:action>
  <iact:action type="add" startTime="79436">
    <iact:property name="dataType"/>
    <iact:actionData xml:id="d11">
      <inkml:trace xmlns:inkml="http://www.w3.org/2003/InkML" xml:id="stk11" contextRef="#ctx0" brushRef="#br0">12469 13328 0,'17'0'26,"0"0"-23,34 0 2,-34 0-4,35 0 1,-35 0 0,17 0 0,17 0 0,-33 0 0,33 17 0,35-17 2,-35 0-2,0 0 0,18 34 0,-18-34 0,18 0 0,-18 0 0,69 0 3,-34 18-4,-18-18 1,18 0 0,-35 0 0,18 0 0,-18 0 0,18 0 0,-18 0 1,17 0-2,18 0 1,-35 0 0,-16 34 0,50-34 0,-16 0 0,-18 0 0,69 0 2,-68 0-2,-35 0 0,34 0 0,-17 0 0,18 0 0,-1 0 0,35 0 3,-69 0-4,0 0 1,34 0 0,-34 0 0,1 0 0,33 0 0,18 0 3,-52 0-4,17 0 3,0 0-2,-17 17 0,18-17 0,-18 0 2,17 0-1,-17 0-2,0 0 1,35 0 2,-35 0-2,0 0 0,17 0 3,0 0-4,-17 0 1,1 0 0,-1 0 0,0 0 0,0 0 0,51 0 4,-16 0-4,-35 0 0,0 0 0,0 0 0,35 0 0,33 0 4,-33 0-2,-35 0-2,0 0 0,34 0 0,-34 0 5,18 0-7,16 17 1,0-17 1,-33 0 0,33 0 0,-34 0 0,17 0 2,35 34 0,-18-34-2,1 0 2,-18 0-2,51 0 2,-67 0 0,33 0-2,-17 0 2,-17 0-2,18 0 0,-1 0 0,-17 0 0,17 17 0,-17-17 0,1 0 0,-1 0 0,0 0 0,34 0 0,-34 0 2,35 0-2,-35 0 0,17 0 2,-17 0 0,17 0-2,-16 0 0,-1 0 0,0 0 2,0 0-2,17 0 2,18 0 22</inkml:trace>
    </iact:actionData>
  </iact:action>
  <iact:action type="add" startTime="90734">
    <iact:property name="dataType"/>
    <iact:actionData xml:id="d12">
      <inkml:trace xmlns:inkml="http://www.w3.org/2003/InkML" xml:id="stk12" contextRef="#ctx0" brushRef="#br0">3819 14356 0,'0'17'33,"0"0"-31,0 0 0,0 18 0,0-1 0,0 34 2,0-16-2,0-35 0,0 17 0,0 17 0,0 1 0,0-18 0,0 35 3,0-18-4,0 0 1,0-16 0,0 16 0,0 1 0,0-18 0,0 17 0,-34 1 2,34-1-4,0-34 2,0 52 0,0-52 0,0 34 0,0-17 0,0 18 0,0 33 2,0-33-2,-34-1 0,34 1 0,0-18 0,0 0 0,0 0 0,0 18 0,0-35 1,0 51-2,0-50 1,0 33 0,0-17 0,0 1 0,0-1 0,0 17 0,0-17 2,0 1-3,0-1 0,0-17 1,0 34 0,0-33 0,0-1 0,0 34 0,0-17 3,0-16-4,0 16 1,0-17 0,0 0 0,0 0 0,0 0 2,0 18 0,0-18-2,-17-17 0,17 17 0,0-51 59,0 16-59,0 1 5,0-103 14,-18 103-18,18 0 2,0-17 0,0 17 0,0 0 1,0-1 5</inkml:trace>
    </iact:actionData>
  </iact:action>
  <iact:action type="add" startTime="102117">
    <iact:property name="dataType"/>
    <iact:actionData xml:id="d13">
      <inkml:trace xmlns:inkml="http://www.w3.org/2003/InkML" xml:id="stk13" contextRef="#ctx0" brushRef="#br0">4641 14647 0,'35'0'106,"-18"0"-102,0 0 1,0 0 2,0 34-6,17-34 3,-17 0-2,1 0 0,136 0 25,-137 0-26,0 0 1,0 0 1,0 0 0,0 0 2,18 0-4,-18 0 3,0 0 0,0 0-3,34 0 3,-34 0 0,1 0-1,-1 0 0,34 0 0,-34 0 1,0 0-2,35 0 2,-35 0 0,0 0-2,34 0 0,-33 0 2,33 0-2,-17 0 2,-17 0-2,35 0 1,-35 0 0,0 0 0,17 0-2,0 0 0,-16 0 2,-1 0-1,17 0 0,0 0 0,-17 0 0,52 0 3,-52 0-4,17 0 1,-17 0 0,18 0 0,16 0 2,-34 0-2,34 0 1,-51 17-2,18-17 1,-1 0 0,0 0 0,0 0 0,17 0 0,1 0 3,-18 0-4,0 0 1,17 0 4,-17 0-4,0 0-1,0 0 6,1 18-3,16-18-3,-17 0 4,0 17-1,0-17 1,0 0-4,18 0 3,-18 0-2,0 0 0,0 0 1,34 0 0,-34 0-1,1 0 0,-1 0 0,0 17 0,17-17 0,0 0 3,-17 0-4,35 0 1,-18 0 2,17 0-2,-33 0 0,50 34 3,-51-34-4,35 0 1,-35 0 0,0 0-1,34 0 1,1 0 0,-35 0 0,17 0 3,17 0-5,1 17 2,-18-17 0,17 0 0,1 0 0,-1 0 0,-17 0 0,18 0 0,-1 0 0,-17 0 0,18 0 0,-1 0 0,18 35 0,-52-35 0,34 0 0,1 0 0,-18 0 0,17 17-1,1-17 1,-1 0 0,-17 0 1,52 0-1,-69 0 0,52 34 0,-52-34-1,51 0 2,18 0-1,-35 17 0,-17-17 0,18 0 0,-1 17 0,18-17-1,-18 0 2,1 34-1,16-34-1,18 0 1,-35 0 1,-17 0-1,52 0 0,-35 18 0,18-18 0,-18 0 0,1 0 0,16 34 0,-17-34 0,18 0 0,-18 17 0,35-17 0,-52 0-1,52 0 1,-18 0 1,-16 34-2,33-34 1,-33 17 1,-18-17-1,52 0 0,-52 0 0,52 35 0,-35-35 0,17 0 0,-50 0 0,67 17 0,-50-17 0,50 34 0,-51-34 0,18 0 0,-1 0 0,1 17 0,-18-17 0,17 17 1,-34-17-2,69 35 1,-69-35 0,17 0 0,1 17 0,-1 0 0,17-17 0,1 0 0,-35 0 0,17 0-1,-17 34 1,17-34 1,1 0-1,-18 0 0,17 0-1,-17 0 2,0 17-1,0-17 0,1 0 0,16 0 0,-17 0 1,0 0-1,0 0 0,0 0 4,18 0-4,-35 17 0,17-17 3,0 0 3,0 0 1,0 0-4,0 17-3,17-17 2,-16 0 1,-1 0-2,0 0-1,-17 18 0,17-18 0,223 68 23,-223-68-22,0 17-1,0-17 2,17 0-2,-17 0 2,1 0-2,-18 17 0,17 1 2,0-18-2,17 0 0,-17 34 2,0-34-2,1 0 0,-18 17 2,17-17-2,0 0 2,-17 17-2,34-17 0,-17 17 2,0-17-2,-17 17 0,17-17 0,1 35 2,16-18 0,-17-17-2,0 17 2,0-17-2,-17 17 0,17-17 0,18 17 0,-18 17 4,0-34-2,-17 17-1,51-17-2,-34 0 13,0 0 16,18 35-12,-1-35-16,-17 0 0,0 17 0,0-17 2,0 0-2,35 0 0,-52 34 0,34-17 0,0-17-1,-17 0 2,1 17-1,-1-17 0,34 0 0,-34 0 0,0 18 0,1-18 0,33 0 0,-34 17 0,0-17 0,0 0 0,35 34 4,-35-34-2,17 0-2,-17 0 11</inkml:trace>
    </iact:actionData>
  </iact:action>
  <iact:action type="add" startTime="103318">
    <iact:property name="dataType"/>
    <iact:actionData xml:id="d14">
      <inkml:trace xmlns:inkml="http://www.w3.org/2003/InkML" xml:id="stk14" contextRef="#ctx0" brushRef="#br0">13411 15487 0,'0'34'53,"0"-17"-43,0 0-5,0 0 1,0 17 0,0-16-4,17-1 4,-17 0 2,0 17-6,0-17 2,0 0 1,0 0-4,17 69 16,-17-69-14,0 0 3,0 18 1,-17-35 48,0 0-53,-18 0 0,1 17 4,17-17-2,-34 0-1,33 0 3,1 0-5,0 0 1,-17 0 0,17 0 2,0 17 0,-1-17 0,1 0-2,-17 0 0,17 0 4,0 0-1,0 0-4,0 0 5,-18 0 3,18 0-1,17 17 110</inkml:trace>
    </iact:actionData>
  </iact:action>
  <iact:action type="add" startTime="104540">
    <iact:property name="dataType"/>
    <iact:actionData xml:id="d15">
      <inkml:trace xmlns:inkml="http://www.w3.org/2003/InkML" xml:id="stk15" contextRef="#ctx0" brushRef="#br0">7365 16412 0,'-18'0'115,"18"-35"-107,-17 35-5,17-17 1,0 0 1,0 0-4,-17 17 1,-17 0-1,34-17 2,0-17 1,-17 34-2,0-18 0,17 1-1,0 0 2,-17 17-1,17-17 0,-18-17 0,18 17 0,-34 0 2,34-35-2,-17 35 0,17 0 0,-17 17 0,17-17 0,0 0 0,-17-18 0,17 1-1,0 17 1,-17 17 1,-18-51-1,35 33 0,-17 1 0,17 0 0,0-17 0,0 0 0,-17 16 0,17-16 0,-17 0 0,17 17 0,-34-17 0,34-1 0,-86-273 23,86 291-24,-17-17 1,17 16 0,0-16 0,-17 17 0,17-17-1,-17 17 2,17 0-1,0-1 0,0-33 0,-35 0 0,35 33 0,0 1 0,0-34-1,0 34 1,-17-17 0,17-1 1,0 18-1,0 0 0,0-34 0,0 33 0,0 1-1,-17 0 2,17 0-1,0-34 0,0-1 0,0 35 0,0-17 0,0 17 0,0-17 0,0-1-1,0 18 0,0-34 1,0 34 1,0-1-1,0-33 1,0 34-2,0 0 1,0 0 0,0-35 0,0 35 1,0-34-2,0 34 1,0 0 1,0-35-2,0 35 1,0 0 1,0-35-1,0 35-1,0 0 0,17 0 1,-17-34 2,0-1-3,0 35 2,0 0-2,17 0 1,-17-35 1,0 35-2,35 0 2,-35-34-1,0 34 0,0 0 0,17-1 0,-17 1 0,17-34-1,-17 34 1,17-35 2,-17 35-2,34 0 0,-17-34 0,-17 34 1,18-1-1,-1-16 0,-17 17 0,51-17 0,-51 0 0,17 34 0,0-18 0,-17 1-1,35-34 2,-18 34-1,0 17 0,34-52-1,-34 52 1,1-34 0,33 34 0,-34-17 0,34-17 0,-33 17 0,33-1 0,17-16 1,-16 17-1,-1 17 0,1-34 0,16 34 0,-17-17 0,35-18-1,-17-16 2,16 51-2,18-17 1,-17-17 0,-18 34 0,52-18-1,-51-16 1,50 0 0,-16 17 1,17-17-1,-17 16 0,51-16 0,-34-34 1,34 33-1,17 18 0,-68 17 0,34 0 0,17-34 0,-34 0 0,34-1 0,0 35 0,-51 0-1,51-17 1,1-17 0,33 34-1,-68-34 2,68 34-2,-34-34 2,1 16-1,-1 18 1,0-34-2,34 34 2,-34-34-1,0 34 0,52 0-1,-52-34 2,35 34-2,-70-35 2,70 1-2,-35 34 2,34 0-2,-33 0 0,-1 0 1,-17 0 1,68 0-2,-102 0 2,85-17-1,-33 17 1,-1-34-1,-17 34 0,-17 0 0,51 0 0,-51 0-1,17-35 1,17 35 0,-51 0 0,-1 0 0,18 0-1,17 0 2,-51 0-1,17 0 0,0 0 0,-1 0 0,-16 0 1,-18 0-1,18 0 0,-17 0 0,-18 0 0,52 0 0,-86 0-1,34 0 1,1 0 0,-18 0 0,0 35 0,-17-35 0,35 0-1,-35 0 2,0 17-1,0-17 0,0 0 2,17 0 2,-34 17 0,18-17-1,-18 34 0,17-34-4,-17 34 1,17-16 0,-17 33 2,17-34-2,-17 0-1,0 35 1,17-52 0,17 17 0,-34 34-1,17-17 2,-17 1-1,0-1 0,0-17 0,0 35 0,0-1 0,0-17 0,0 18 1,35-1-1,-35-17 0,0 18-1,0-1 0,0 0 1,0-33 1,0 50-1,0-34 0,0 1 0,-35 33 0,35-51-1,-34 35 2,34-18-1,0 17 0,-17-34-1,0 35 2,17-35 0,0 0-1,-17 0-1,17 35 1,-17-35 0,17 0-1,0 34 1,-35-34 1,35 35-1,0-35 0,-17 0-1,17 0 1,0 0 0,0 18 0,-17-18 0,-17 205 24,34-204-23,0-1 1,0 17 0,-34-34-2,34 17 2,0 0-2,-17-17 2,17 17-2,0 0 4,0 18-1,0-18-2,0 0 1,0 0-2,-18-17 0,1 17 0,17 18 2,0-18 0,-17 0-1,17 0-1,-34 0 3,34 17-4,0-17 2,0 1-1,0-1 4,-17 0-4,17 17 2,-17-34-2,17 17 0,-17-17 4,17 17-5,0 0 4,0 1-1,0-1 11,-18-17 47,18-17-56,-34 17-4,34-18-1,0 1 1,0-17 0,0 17 2,0 0-1,0 0-2,-17 0 1,17-18 2,0 18-2,0 0-1,0 0 2,-17 17-2,17-17 2,-17-17 1,17 16 0,-17 1-2,17 0 2,-35 17 0,35-17-1,-17 17-1,17-34 1,-17 17 1,0-1 2,0 18 6</inkml:trace>
    </iact:actionData>
  </iact:action>
  <iact:action type="add" startTime="105806">
    <iact:property name="dataType"/>
    <iact:actionData xml:id="d16">
      <inkml:trace xmlns:inkml="http://www.w3.org/2003/InkML" xml:id="stk16" contextRef="#ctx0" brushRef="#br0">16819 13910 0,'0'35'15,"34"-18"-11,-34 17-3,0 0 0,17-16 3,-17-1-2,0 0 0,17-17 1,1 17 1,-1 17-2,-17-17 2,34-17-2,-34 17 1,0 1 12,17-18-12,0 0 9,0 0-3,0 0-3,69 0 13,-69 0-19,0 0 7,-17 17-5,35-17-2,-18 0 3,0 0-1,0 0 4,0 0-2,17 0-2,-34 34 0,17-34 0,1 0 2,-1 0 2,0 0-2,17 0-2,-17 0 0,-17 17 0,34-17 4,1 0-4,-18 0 1,0 0 2,0 0-3,0 0 0,17 0 2,-16 0 0,-1 0-2,0 0 0,-17-34 0,17 34 2,17-17-1,-17 0 0,1-1 1,-1 18-2,-17-34 0,17 17 0,0 0 2,-17-17-2,34 34 0,-17-35 0,0 18 2,-17 0-1,18 0 0,-18 0-1,17 17 0,17-34 0</inkml:trace>
    </iact:actionData>
  </iact:action>
  <iact:action type="add" startTime="106991">
    <iact:property name="dataType"/>
    <iact:actionData xml:id="d17">
      <inkml:trace xmlns:inkml="http://www.w3.org/2003/InkML" xml:id="stk17" contextRef="#ctx0" brushRef="#br0">17042 16292 0,'0'-17'31,"0"-1"-25,0 1 6,-18 0-7,18-17 1,-17 34-4,17-17 2,-17 17-2,0-17 2,17 0 2,-34-1-2,17 18-1,0-34 0,17 17 0,-18 0 5,1 0-8,17 0 5,-34-18-1,34 18-2,-17 0 2,17 0-3,-17 0 4,0 0-1,17-18-2,-17 18 1,17 0-1,0 0 2,0 0-3,-18-17 0,18 16 2,-34 18-1,17-34 0,0 0 2,17 0-1,-17 17-1,17-18-1,-35 18 1,18 0 0,17-34 2,-17 34-2,0-18 2,0 18-2,-17-17 0,34 0 2,-17 16-2,17-33 0,-35 17 3,35 0-3,-17 16 0,-17 1 0,34-34 0,-17 17 2,0-1-2,0 18 3,-18-17-3,18 0 0,17 17 0,-17-18 0,0 1 0,-17 0 2,17 17-2,-1-35 0,18 35-1,-17 0 1,-17-34 0,34 33 0,-68-50 4,68 51-5,-18-35 1,1 35-1,17 0 1,-34-34 0,34 34 2,-34-52 1,17 52-5,17-34 2,-35 33-1,18 1 1,17-34 0,-17 34 1,-51-69 3,50 35-4,1 34 0,-17-35 0,17 35 0,0 0 1,17-34-3,-69 16 6,69-16-5,-17 34 0,17 0 1,-51-35 0,34 1 1,17 34-1,-17 0 0,-35-35 1,52 35-1,0-17-1,-51 34 1,34-52 0,17 1 0,-52 34 0,35-34 0,-34-1 2,34 35-2,0 0-1,-1-17 2,-16-1-1,17 18 0,0-17 0,-34 0 3,33 17-4,-16-35 1,0 35 0,17 0 0,0 0 0,0-18 0,-52 1 3,52 17-4,17-34 1,-52 51 0,35-52 0,-17 52 0,0-17 0,-18 0-1,1-34 5,34 51-5,-17-17 0,-1-18 1,18 18 0,0 17 1,-34-17-1,17 0 3,-18 17-4,35 0 1,-34-34-1,34 34 1,-1 0 0,1-18 0,-34 1 0,34 17 3,-35 0-4,35 0 1,0 0 0,-34-17 0,34 17 0,-35-34 0,35 17 0,0 17 3,0-17-5,0 17 2,-52 0 0,35-17 1,0 17-1,-18 0 3,35 0-4,-34 0 1,34-18 0,-18-16 0,1 34 0,0 0 1,17 0-1,-35-17 1,-16 17-2,-18-34 3,69 34-3,0 0 2,-34 0-2,-1-17 2,-16 17 1,33 0-2,-16-17 0,34 17 0,-52 0 0,35 0 0,0 0 0,-52 0 3,35-35-4,34 35 1,-69 0 0,52 0-1,17 0 2,-52 0-1,-33 0 4,33 0-6,18 0 2,-1 0 0,18 0 0,-17 0 0,-35 0 0,52 0 0,-86 0 2,68 0-2,-33 0-1,16 0 1,-16 0 1,50 0-1,-50 0-1,-35 0 5,51 0-5,18 0 0,-35 0 1,52 0 0,-52 0 0,52 0 0,-51 0 0,33 0 3,-16 0-5,-18 0 2,52 0 0,-18 0 0,1 35-1,-18-35 2,35 0-2,0 0 2,-17 34-2,-18-34 2,35 0-2,0 0 2,16 0-1,-33 0 0,34 0 0,-34 0 0,16 0 0,1 0-1,17 0 1,0 0 1,-17 0-1,-1 0 0,18 0 0,0 0-1,0 0 1,-34 17 0,33-17 0,-33 0 0,51 17 1,-34-17-1,17 0 0,-18 0-1,18 0 1,0 17 0,-17-17 0,0 0 1,16 0-1,-16 34 0,0-34 0,34 18 0,-34-18 0,17 0 0,-18 0 0,1 17 0,17-17-1,-34 17 1,33-17 0,1 0 0,-34 34 0,34-34 1,0 0-2,-18 0 2,18 0-1,0 17 0,-34-17 0,34 17-1,0-17 1,-35 0 0,35 17 1,0-17-1,0 18-1,-35 16 1,35-34 1,0 0-2,0 17 1,-17 0 1,17-17-1,-18 17-1,1-17 2,17 35-1,0-35-1,-35 17 2,35 0-2,0 0 2,0 17 0,-34-17 0,-1 0-1,35 1 2,-17 16 0,0-17-2,34 0 0,-17-17 0,-1 17-1,1 17 2,0-34-1,17 18 0,-51-1 0,51 0 2,-17-17-2,0 17-1,-18 17 3,1 1 1,0-1 0,17-34-2,17 17-1,-17 0-1,-1-17 2,18 17-2,-119 137 23,101-154-23,18 18 1,-34-1 2,17-17-2,17 17 0,-17 0 2,0 0-2,17 17 1,-17-17-2,-18-17 3,35 18-2,-17-1 2,0-17 0,17 17-2,-17 17 2,17-17-2,-17 0-1,17 0 6,-34 1 0,34 16-3,-18-17-3,1 0 8,17 0-7,-17 0 0,17 18 5,-17-35-4,17 17-3,0 0 4,-34 0 1,17-17 7,17 17-7,0 17-2,-17-34 10,17-34 54,-18 34-65,18-51 0,0 34 2,-17 0-2,17-1 2,-34 1-2,34 0 2,-17 17-3,17-34 2,-17 17-1</inkml:trace>
    </iact:actionData>
  </iact:action>
  <iact:action type="add" startTime="108110">
    <iact:property name="dataType"/>
    <iact:actionData xml:id="d18">
      <inkml:trace xmlns:inkml="http://www.w3.org/2003/InkML" xml:id="stk18" contextRef="#ctx0" brushRef="#br0">7313 13448 0,'0'17'28,"0"17"-24,0-17-1,0 1 0,0-1 0,0 0 3,0 17-4,0-17 0,0 0 1,0 0 0,0 1 1,0-1-2,0 17 4,0-17 0,0 0-4,0 0 4,17-17-2,-17 18 5,35-18-8,-18 0 3,0 0 0,0 0-2,0 0 0,17 0 0,-17 0-1,18 0 4,-1 0-3,0 0 2,-17 0-2,35 0 0,-35 0 2,34 0-3,-34 0 2,0 0-1,1 0 0,-1 0 0,17-18 0,154-67 20,-170 68-20,-1-18 0,0 35 0,17-17 2,-34 0 0,17 17-2,-17-17 2,17 17-2,0 0 6,-17-17-4,18 17-2,16 0 12,-17 0-10,0 0-2,0 0-1,0 0 2,18 17 0,-18-17-3</inkml:trace>
    </iact:actionData>
  </iact:action>
  <iact:action type="add" startTime="108870">
    <iact:property name="dataType"/>
    <iact:actionData xml:id="d19">
      <inkml:trace xmlns:inkml="http://www.w3.org/2003/InkML" xml:id="stk19" contextRef="#ctx0" brushRef="#br0">13633 14664 0,'-34'0'50,"17"0"-47,0 0-1,-18 0 2,1 0-2,17 0-1,17 17 2,-51-17-1,-1 0 0,35 17 1,0-17-3,-34 35 3,16-35-1,-16 0 0,34 0 0,-35 0-1,18 0 1,-17 0 0,-35 0 1,69 17-1,-51 0-1,33-17 2,-16 34-1,0-34 0,-1 0 0,1 17 0,-18-17 0,18 18 0,-18-18 0,18 34 0,0-34 0,-35 17 0,52-17 1,-52 68-1,-445 35 14,411-86-15,52 18 1,16-18 0,-33-17 0,50 34 0,-84-17 0,50-17-1,-17 34 2,35-16-1,-52-18-1,52 34 1,-35-17 0,18-17 1,16 34-1,1-34-1,17 17 1,-18 0 0,1-17 1,-35 35-2,69-35 1,-17 0 0,-17 0 0,-1 17 1,1-17-1,17 0 0,-1 34 0,1-34 0,17 0 0,-34 0 0,16 0 0,1 0 0,0 0-1,17 0 2,-35 0-2,35 17 2,-34-17-2,34 0 1,-18 0 1,1 0-1,17 17 0,-17-17 0,-1 0 0,18 0 0,0 0 0,0 0 0,-51 0 0,16 18 1,35-18-1,0 0 1,-17 0-2,-1 0 2,18 0-1,-34 0 0,34 0 0,0 34 0,-35-34 0,35 0 0,-34 0 0,34 0 0,-18 0 1,18 0-2,-34 0 1,34 0-1,-35 0 2,35 0-1,-17 0-1,0 0 2,17 0-1,-18 0 0,-16 0 0,34 0 0,0 0 0,-35 0-1,1 0 1,34 0 0,0 0 0,-35 17 1,35-17-2,-17 0 2,-17 0-1,33 0 0,-50 0 0,34 0 0,-1 0 0,18 0 0,-34 0 0,0 0 0,16 0 0,-16 0 0,-1 0 0,35 0 0,-17 17-1,-17-17 1,-1 0 1,18 0-1,-17 0 0,-1 0 0,1 0 0,17 34 0,-360-34 16,342 0-16,35 0 0,-51 0 0,51 0 0,-35 0 0,35 0 0,-17 0 0,-52 0 0,69 0 0,-34 17 0,16-17 0,1 0 0,0 0 0,17 0 0,-35 0 0,18 0 0,-17 0 0,34 0 0,-18 0 0,1 0 0,17 0 0,0 0 0,-17 0-1,-1 0 1,18 0 0,-17 0 1,0 0-1,17 0 0,-18 0 0,1 0 2,17 0-2,0 0-1,-17 0 2,16 0-2,1 0 2,0 0-1,-34 0 0,34 0 0,0 0 0,-1 0-1,-16 0 4,0 0-3,17 0 2,-35 18-2,35-18 0,0 0 0,0 0 1,-34 0-1,34 0 3,-1 0-3,-33 0 0,0 0 3,34 0-4,-18 0 0,35 17 2,-34-17-2,-35 0 2,52 0-1,0 0-1,0 0 1,-34 0 1,34 0-1,-18 0 2,-16 0-2,34 0 0,-17 0 0,-1 34 0,18-34 1,-34 0-3,34 0 2,0 0 0,-1 0 1,-33 0-2,0 0 2,34 0 1,-18 0-2,1 0 1,17 0-2,-17 0 3,-1 0-2,18 0 0,0 0 2,0 0-2,0 0 0,-17 17 0,17-17 0,-1 0 0,1 17 2,0-17-3,-34 0 5,51 17-4,-17-17 0,-1 0 1,1 0-1,0 35 3,-17-35-2,17 0-1,17 17 2,-17-17-3,-35 0 6,52 17-5,-17 0 3,17 0 7,-17-17-10,0 0 12,17 34-10,-17-16 10,-17-18-6,34 17-5,-18-17 0,18 17 0,0 0 3,0 0 0,-17-17-3,17 34 3,-17-17-2,0-17 0,17 18 0,-34-18 0,17 17 4,17 0 1,-17-17 5,17-17 54,0 0-66</inkml:trace>
    </iact:actionData>
  </iact:action>
  <iact:action type="add" startTime="109796">
    <iact:property name="dataType"/>
    <iact:actionData xml:id="d20">
      <inkml:trace xmlns:inkml="http://www.w3.org/2003/InkML" xml:id="stk20" contextRef="#ctx0" brushRef="#br0">4076 15504 0,'0'17'38,"0"0"-34,0 17 2,0-17-3,-34 0-2,34 1 1,0-1 2,0 17-3,-17-34 2,17 17 0,0 0-1,-17 35-1,-1-52 0,18 17 1,0 0 1,-17 0-1,17 52 4,-34-52-4,17 0 0,17 17 2,0-17-2,-17 0 0,17 0 2,0 1-3,0 16 1,0-17 0,0 0 2,0 0-2,0 0 3,0 1-1,0 16-2,0-17 2,0 0 0,17-17-1,17 17 0,-34 0 1,17-17-2,18 0 0,-1 0 0,17 35 4,1-18-6,-35-17 2,34 0 0,-34 0 0,52 0-1,-52 0 2,154 0 4,-137 0-6,18 0 1,33 0 1,-67 0-2,16 0 1,0 0 0,17 0 2,1 0-2,-35 0 2,34-35-2,-34 18 4,1 17 2,-18-17-3,17 17 62</inkml:trace>
    </iact:actionData>
  </iact:action>
  <iact:action type="remove" startTime="114626">
    <iact:property name="style" value="instant"/>
    <iact:actionData xml:id="d21" ref="#d12"/>
  </iact:action>
  <iact:action type="remove" startTime="114726">
    <iact:property name="style" value="instant"/>
    <iact:actionData xml:id="d22" ref="#d19"/>
  </iact:action>
  <iact:action type="remove" startTime="114759">
    <iact:property name="style" value="instant"/>
    <iact:actionData xml:id="d23" ref="#d20"/>
  </iact:action>
  <iact:action type="remove" startTime="114893">
    <iact:property name="style" value="instant"/>
    <iact:actionData xml:id="d24" ref="#d13"/>
  </iact:action>
  <iact:action type="remove" startTime="114893">
    <iact:property name="style" value="instant"/>
    <iact:actionData xml:id="d25" ref="#d15"/>
  </iact:action>
  <iact:action type="remove" startTime="115143">
    <iact:property name="style" value="instant"/>
    <iact:actionData xml:id="d26" ref="#d17"/>
    <iact:actionData xml:id="d27" ref="#d18"/>
  </iact:action>
  <iact:action type="remove" startTime="115293">
    <iact:property name="style" value="instant"/>
    <iact:actionData xml:id="d28" ref="#d11"/>
  </iact:action>
  <iact:action type="remove" startTime="116027">
    <iact:property name="style" value="instant"/>
    <iact:actionData xml:id="d29" ref="#d16"/>
  </iact:action>
  <iact:action type="remove" startTime="116277">
    <iact:property name="style" value="instant"/>
    <iact:actionData xml:id="d30" ref="#d14"/>
  </iact:action>
  <iact:action type="add" startTime="114528">
    <iact:property name="dataType" value="strokeEraser"/>
    <iact:actionData xml:id="d31">
      <inkml:trace xmlns:inkml="http://www.w3.org/2003/InkML" xml:id="stk21" contextRef="#ctx0" brushRef="#br1">12298 18416 0,'34'0'39,"-17"0"-30,17 0 8,206 0 0,222 0 5,480 0-11,-616 0-9,16 0 15,-290 0-2,-52 34 4,-86 206-5,-171 189 22,-68-18-18,153-274-5,138-137 3,34-52 3,86-153-4,222-258 2,-256 412-1,753-686 1,274 69 5,-925 600-21,1216-498 9,-1165 446 7,-187 120-1,-310 154 1,-667 292 0,-891 308 0,1594-634-1,-1526 616 1,926-342 0,839-377-17,-35 18 16,52-35 1,343-206 0,668-325-1,598-308 1,669-52 3,1131-206-5,-1594 583 0,-787 275 2,-942 204-1,-69 35 1,-52 17 0,-187 240-1,-583 326 1,-737 548 3,-479 222-6,1268-788 2,479-325 1,513-428 0,173-241 1,-361 344-2,737-309-1,479 51 3,977 155-2,154 188 1,17 68-1,-771 69 1,-1250-137-1,-377 0 1,-34 0 0,-291-103 0,-497-136 0,650 204-1,-598-187 1,342 102-1,-69 51 2,-256 69-2,239 189 1,-137 239 1,258 0-3,221-51 1,155-154 1,240-69 0,462-51-1,583-138 1,-480-136 0,-582 34-1,-206 86 1,-103-35 0,-479 0 0,-651 69-1,479 17 1,446 34 4,274-34-9,51 0 5,120-274 0,275-68-1,50 119 1,-33 69 3,84 85-7,-221 18 4,-87 51 0,-204 0-1,-104 0 19,35 0-32,-224 34 11,224-34 3,-531 240-2,-120 86 1,-86 85 1,34-86 0,189-119-1,85-52 1,172-86 2,137-50-4,136-1 1,1-17 1,34 34 37,0-17-48,-17-17 0,0 17 13,-52 52-4,52-35 2,0 0-1,0 1 1,34-35 47,-17-35-62,34 35-1,69-102 16,-86 50-1,326-239 1,-309 240-17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00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4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113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050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180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406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357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81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57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2021/10/6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2021/10/6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320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28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323.xml"/><Relationship Id="rId7" Type="http://schemas.openxmlformats.org/officeDocument/2006/relationships/tags" Target="../tags/tag327.xml"/><Relationship Id="rId12" Type="http://schemas.openxmlformats.org/officeDocument/2006/relationships/audio" Target="../media/media11.m4a"/><Relationship Id="rId2" Type="http://schemas.openxmlformats.org/officeDocument/2006/relationships/tags" Target="../tags/tag322.xml"/><Relationship Id="rId1" Type="http://schemas.openxmlformats.org/officeDocument/2006/relationships/tags" Target="../tags/tag321.xml"/><Relationship Id="rId6" Type="http://schemas.openxmlformats.org/officeDocument/2006/relationships/tags" Target="../tags/tag326.xml"/><Relationship Id="rId11" Type="http://schemas.microsoft.com/office/2007/relationships/media" Target="../media/media11.m4a"/><Relationship Id="rId5" Type="http://schemas.openxmlformats.org/officeDocument/2006/relationships/tags" Target="../tags/tag325.xml"/><Relationship Id="rId15" Type="http://schemas.openxmlformats.org/officeDocument/2006/relationships/image" Target="../media/image1.png"/><Relationship Id="rId10" Type="http://schemas.openxmlformats.org/officeDocument/2006/relationships/tags" Target="../tags/tag330.xml"/><Relationship Id="rId4" Type="http://schemas.openxmlformats.org/officeDocument/2006/relationships/tags" Target="../tags/tag324.xml"/><Relationship Id="rId9" Type="http://schemas.openxmlformats.org/officeDocument/2006/relationships/tags" Target="../tags/tag329.xml"/><Relationship Id="rId1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33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33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33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33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99.xml"/><Relationship Id="rId13" Type="http://schemas.microsoft.com/office/2007/relationships/media" Target="../media/media2.m4a"/><Relationship Id="rId3" Type="http://schemas.openxmlformats.org/officeDocument/2006/relationships/tags" Target="../tags/tag294.xml"/><Relationship Id="rId7" Type="http://schemas.openxmlformats.org/officeDocument/2006/relationships/tags" Target="../tags/tag298.xml"/><Relationship Id="rId12" Type="http://schemas.openxmlformats.org/officeDocument/2006/relationships/tags" Target="../tags/tag303.xml"/><Relationship Id="rId17" Type="http://schemas.openxmlformats.org/officeDocument/2006/relationships/image" Target="../media/image1.png"/><Relationship Id="rId2" Type="http://schemas.openxmlformats.org/officeDocument/2006/relationships/tags" Target="../tags/tag293.xml"/><Relationship Id="rId16" Type="http://schemas.openxmlformats.org/officeDocument/2006/relationships/notesSlide" Target="../notesSlides/notesSlide2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297.xml"/><Relationship Id="rId11" Type="http://schemas.openxmlformats.org/officeDocument/2006/relationships/tags" Target="../tags/tag302.xml"/><Relationship Id="rId5" Type="http://schemas.openxmlformats.org/officeDocument/2006/relationships/tags" Target="../tags/tag296.xml"/><Relationship Id="rId15" Type="http://schemas.openxmlformats.org/officeDocument/2006/relationships/slideLayout" Target="../slideLayouts/slideLayout25.xml"/><Relationship Id="rId10" Type="http://schemas.openxmlformats.org/officeDocument/2006/relationships/tags" Target="../tags/tag301.xml"/><Relationship Id="rId4" Type="http://schemas.openxmlformats.org/officeDocument/2006/relationships/tags" Target="../tags/tag295.xml"/><Relationship Id="rId9" Type="http://schemas.openxmlformats.org/officeDocument/2006/relationships/tags" Target="../tags/tag300.xml"/><Relationship Id="rId14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311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306.xml"/><Relationship Id="rId7" Type="http://schemas.openxmlformats.org/officeDocument/2006/relationships/tags" Target="../tags/tag310.xml"/><Relationship Id="rId12" Type="http://schemas.openxmlformats.org/officeDocument/2006/relationships/audio" Target="../media/media3.m4a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tags" Target="../tags/tag309.xml"/><Relationship Id="rId11" Type="http://schemas.microsoft.com/office/2007/relationships/media" Target="../media/media3.m4a"/><Relationship Id="rId5" Type="http://schemas.openxmlformats.org/officeDocument/2006/relationships/tags" Target="../tags/tag308.xml"/><Relationship Id="rId15" Type="http://schemas.openxmlformats.org/officeDocument/2006/relationships/image" Target="../media/image1.png"/><Relationship Id="rId10" Type="http://schemas.openxmlformats.org/officeDocument/2006/relationships/tags" Target="../tags/tag313.xml"/><Relationship Id="rId4" Type="http://schemas.openxmlformats.org/officeDocument/2006/relationships/tags" Target="../tags/tag307.xml"/><Relationship Id="rId9" Type="http://schemas.openxmlformats.org/officeDocument/2006/relationships/tags" Target="../tags/tag312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1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315.xml"/><Relationship Id="rId6" Type="http://schemas.microsoft.com/office/2011/relationships/inkAction" Target="../ink/inkAction1.xm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6.m4a"/><Relationship Id="rId7" Type="http://schemas.microsoft.com/office/2011/relationships/inkAction" Target="../ink/inkAction2.xml"/><Relationship Id="rId2" Type="http://schemas.microsoft.com/office/2007/relationships/media" Target="../media/media6.m4a"/><Relationship Id="rId1" Type="http://schemas.openxmlformats.org/officeDocument/2006/relationships/tags" Target="../tags/tag31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1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8.m4a"/><Relationship Id="rId7" Type="http://schemas.openxmlformats.org/officeDocument/2006/relationships/image" Target="../media/image5.png"/><Relationship Id="rId2" Type="http://schemas.microsoft.com/office/2007/relationships/media" Target="../media/media8.m4a"/><Relationship Id="rId1" Type="http://schemas.openxmlformats.org/officeDocument/2006/relationships/tags" Target="../tags/tag318.xml"/><Relationship Id="rId6" Type="http://schemas.microsoft.com/office/2011/relationships/inkAction" Target="../ink/inkAction3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9.m4a"/><Relationship Id="rId7" Type="http://schemas.openxmlformats.org/officeDocument/2006/relationships/image" Target="../media/image6.png"/><Relationship Id="rId2" Type="http://schemas.microsoft.com/office/2007/relationships/media" Target="../media/media9.m4a"/><Relationship Id="rId1" Type="http://schemas.openxmlformats.org/officeDocument/2006/relationships/tags" Target="../tags/tag319.xml"/><Relationship Id="rId6" Type="http://schemas.microsoft.com/office/2011/relationships/inkAction" Target="../ink/inkAction4.xml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第一次习题课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2021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10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6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2021 </a:t>
            </a:r>
            <a:r>
              <a:rPr lang="zh-CN" altLang="en-US" noProof="1"/>
              <a:t>春</a:t>
            </a:r>
          </a:p>
        </p:txBody>
      </p:sp>
      <p:sp>
        <p:nvSpPr>
          <p:cNvPr id="40964" name="文本占位符 3">
            <a:extLst>
              <a:ext uri="{FF2B5EF4-FFF2-40B4-BE49-F238E27FC236}">
                <a16:creationId xmlns:a16="http://schemas.microsoft.com/office/drawing/2014/main" id="{043067A7-14E2-4189-87DE-24459225A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5613" y="5078413"/>
            <a:ext cx="1349375" cy="450850"/>
          </a:xfrm>
        </p:spPr>
        <p:txBody>
          <a:bodyPr/>
          <a:lstStyle/>
          <a:p>
            <a:pPr fontAlgn="auto"/>
            <a:endParaRPr lang="zh-CN" altLang="en-US" noProof="1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5AE7E5F-68E4-4610-8823-75DD6FD431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7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LAB1 </a:t>
            </a:r>
            <a:r>
              <a:rPr lang="zh-CN" altLang="en-US" sz="3200" dirty="0">
                <a:sym typeface="微软雅黑" panose="020B0503020204020204" charset="-122"/>
              </a:rPr>
              <a:t>设计测例（</a:t>
            </a:r>
            <a:r>
              <a:rPr lang="en-US" altLang="zh-CN" sz="3200" dirty="0">
                <a:sym typeface="微软雅黑" panose="020B0503020204020204" charset="-122"/>
              </a:rPr>
              <a:t>Zuma</a:t>
            </a:r>
            <a:r>
              <a:rPr lang="zh-CN" altLang="en-US" sz="3200" dirty="0">
                <a:sym typeface="微软雅黑" panose="020B0503020204020204" charset="-122"/>
              </a:rPr>
              <a:t>）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Zuma </a:t>
            </a:r>
            <a:r>
              <a:rPr lang="zh-CN" altLang="en-US" sz="2200" dirty="0">
                <a:sym typeface="微软雅黑" panose="020B0503020204020204" charset="-122"/>
              </a:rPr>
              <a:t>本是往年一道通过率较低的题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改为助教提供代码，同学提供数据来</a:t>
            </a:r>
            <a:r>
              <a:rPr lang="en-US" altLang="zh-CN" sz="2200" dirty="0">
                <a:sym typeface="微软雅黑" panose="020B0503020204020204" charset="-122"/>
              </a:rPr>
              <a:t>hack</a:t>
            </a:r>
            <a:r>
              <a:rPr lang="zh-CN" altLang="en-US" sz="2200" dirty="0">
                <a:sym typeface="微软雅黑" panose="020B0503020204020204" charset="-122"/>
              </a:rPr>
              <a:t>它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Wrong Answer &gt; Runtime Error &gt; Time Limit Exceeded = Memory Limit Exceeded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提供数据需要符合原题要求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阅读代码，分析逻辑（对抗思路）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有需要的话可以用代码构造测例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报告中说明测例构造思路（重要）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9F855F4-F181-48EC-B66F-AEE962BA8E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007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18"/>
    </mc:Choice>
    <mc:Fallback xmlns="">
      <p:transition spd="slow" advTm="106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216400" y="2774007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874020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08920"/>
            <a:ext cx="267970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ea typeface="微软雅黑" panose="020B0503020204020204" pitchFamily="34" charset="-122"/>
              </a:rPr>
              <a:t>PA1</a:t>
            </a:r>
            <a:r>
              <a:rPr lang="zh-CN" altLang="en-US" sz="2400" b="1" dirty="0"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216400" y="3407420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>
            <a:off x="4310063" y="3507432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43920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程序调试技巧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4572000" y="3316932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4EB17F05-0A52-4FB4-8B40-D104A2CE014A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191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9"/>
    </mc:Choice>
    <mc:Fallback xmlns="">
      <p:transition spd="slow" advTm="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编译器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47737"/>
            <a:ext cx="8139178" cy="5388907"/>
          </a:xfrm>
        </p:spPr>
        <p:txBody>
          <a:bodyPr>
            <a:normAutofit fontScale="65000" lnSpcReduction="20000"/>
          </a:bodyPr>
          <a:lstStyle/>
          <a:p>
            <a:r>
              <a:rPr lang="zh-CN" altLang="en-US" sz="2500" dirty="0"/>
              <a:t>常用编译器：</a:t>
            </a:r>
            <a:r>
              <a:rPr lang="zh-CN" altLang="en-US" sz="2500" dirty="0">
                <a:solidFill>
                  <a:schemeClr val="accent5"/>
                </a:solidFill>
              </a:rPr>
              <a:t>Visual Studio msvc </a:t>
            </a:r>
            <a:r>
              <a:rPr lang="zh-CN" altLang="en-US" sz="2500" dirty="0"/>
              <a:t>与 </a:t>
            </a:r>
            <a:r>
              <a:rPr lang="zh-CN" altLang="en-US" sz="2500" dirty="0">
                <a:solidFill>
                  <a:srgbClr val="FF0000"/>
                </a:solidFill>
              </a:rPr>
              <a:t>GNU gcc（</a:t>
            </a:r>
            <a:r>
              <a:rPr lang="en-US" altLang="zh-CN" sz="2500" dirty="0">
                <a:solidFill>
                  <a:srgbClr val="FF0000"/>
                </a:solidFill>
              </a:rPr>
              <a:t>OJ</a:t>
            </a:r>
            <a:r>
              <a:rPr lang="zh-CN" altLang="en-US" sz="2500" dirty="0">
                <a:solidFill>
                  <a:srgbClr val="FF0000"/>
                </a:solidFill>
              </a:rPr>
              <a:t>）</a:t>
            </a:r>
          </a:p>
          <a:p>
            <a:r>
              <a:rPr lang="zh-CN" altLang="en-US" sz="2500" dirty="0">
                <a:solidFill>
                  <a:srgbClr val="FF0000"/>
                </a:solidFill>
              </a:rPr>
              <a:t>常见区别：</a:t>
            </a:r>
            <a:endParaRPr lang="zh-CN" altLang="en-US" sz="2500" dirty="0">
              <a:solidFill>
                <a:schemeClr val="accent5"/>
              </a:solidFill>
            </a:endParaRPr>
          </a:p>
          <a:p>
            <a:pPr lvl="1" algn="l">
              <a:buClrTx/>
              <a:buSzTx/>
            </a:pPr>
            <a:r>
              <a:rPr lang="zh-CN" altLang="en-US" sz="3000" dirty="0"/>
              <a:t>msvc 可能会自动 include 一些头文件，gcc 编译提示函数找不到。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使用 scanf 等函数会警告 not safe(warning 4996)，msvc 推荐使用 scanf_s ，但是这个不属于 C / C++ 标准，gcc 没有。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也没有 itoa（数字转换为字符串的函数）。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上，模板类继承模板类，two phase name lookup，调用父类函数会提示找不到，需要用 this-&gt; 调用。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禁止 void main。main 函数必须 return 0，如果返回值非 0，也会被认为是运行时错误，不得分。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http://dsa.cs.tsinghua.edu.cn/oj/static/submission_result_explanation.html 列出了一些常见编译错误的解决方法。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41"/>
    </mc:Choice>
    <mc:Fallback xmlns="">
      <p:transition spd="slow" advTm="70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268760"/>
            <a:ext cx="8139178" cy="4204543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编程过程中出现一些错误和瑕疵在所难免，初学者往往以为通过编译和样例算法就正确了，实则往往忽略了各种复杂情况和数据量大时出现的问题等。这个时候我们就需要通过调试确定问题所在。</a:t>
            </a:r>
          </a:p>
          <a:p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首先一个重要的提示是注意编译产生的 warning，这里面往往包含了你的一些小疏忽。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52"/>
    </mc:Choice>
    <mc:Fallback xmlns="">
      <p:transition spd="slow" advTm="5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75" y="1469094"/>
            <a:ext cx="8139178" cy="4369732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charset="-122"/>
              </a:rPr>
              <a:t>输出调试</a:t>
            </a:r>
          </a:p>
          <a:p>
            <a:pPr lvl="1"/>
            <a:r>
              <a:rPr lang="zh-CN" altLang="en-US" sz="2000" dirty="0"/>
              <a:t>最常见的调试方法，在关键处输出变量的值，检查程序是否按照自己的想法运行、是否出现异常</a:t>
            </a:r>
          </a:p>
          <a:p>
            <a:pPr lvl="1"/>
            <a:r>
              <a:rPr lang="zh-CN" altLang="en-US" sz="2000" dirty="0">
                <a:solidFill>
                  <a:srgbClr val="FF0000"/>
                </a:solidFill>
              </a:rPr>
              <a:t>上交 OJ 时应删除所有调试信息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36"/>
    </mc:Choice>
    <mc:Fallback xmlns="">
      <p:transition spd="slow" advTm="4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zh-CN" altLang="en-US" sz="3200" dirty="0">
                <a:sym typeface="微软雅黑" panose="020B0503020204020204" charset="-122"/>
              </a:rPr>
              <a:t>谢谢！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祝大家在</a:t>
            </a:r>
            <a:r>
              <a:rPr lang="en-US" altLang="zh-CN" sz="2400" dirty="0"/>
              <a:t>PA</a:t>
            </a:r>
            <a:r>
              <a:rPr lang="zh-CN" altLang="en-US" sz="2400" dirty="0"/>
              <a:t>中取得好成绩！</a:t>
            </a:r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821E2E5-0AC3-4D2F-BE82-E26254F147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533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3"/>
    </mc:Choice>
    <mc:Fallback xmlns="">
      <p:transition spd="slow" advTm="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5" name="任意多边形 34">
            <a:extLst>
              <a:ext uri="{FF2B5EF4-FFF2-40B4-BE49-F238E27FC236}">
                <a16:creationId xmlns:a16="http://schemas.microsoft.com/office/drawing/2014/main" id="{6CEE5699-745B-4A78-AC4D-15DEA515A6DA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579043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216400" y="2846015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7"/>
            </p:custDataLst>
          </p:nvPr>
        </p:nvSpPr>
        <p:spPr bwMode="auto">
          <a:xfrm>
            <a:off x="4310063" y="2946028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2000" y="2780928"/>
            <a:ext cx="324036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PA1+LAB1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216400" y="3479428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10"/>
            </p:custDataLst>
          </p:nvPr>
        </p:nvSpPr>
        <p:spPr bwMode="auto">
          <a:xfrm>
            <a:off x="4310063" y="3579440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72000" y="3415928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程序调试技巧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572000" y="3388940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42FB980-995E-4035-AB64-9E0A4889CBCA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53"/>
    </mc:Choice>
    <mc:Fallback xmlns="">
      <p:transition spd="slow" advTm="7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216400" y="2825998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926011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60911"/>
            <a:ext cx="3024336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PA1+LAB1</a:t>
            </a:r>
            <a:r>
              <a:rPr lang="zh-CN" altLang="en-US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216400" y="3459411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>
            <a:off x="4310063" y="3559423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95911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程序调试技巧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4572000" y="3368923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90AC942-138E-465B-AD7E-F411FB2B6C6F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956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6"/>
    </mc:Choice>
    <mc:Fallback xmlns="">
      <p:transition spd="slow" advTm="4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PA1-1 A+B Problem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实现非负整数乘法 </a:t>
            </a:r>
            <a:r>
              <a:rPr lang="en-US" altLang="zh-CN" sz="2200" dirty="0"/>
              <a:t>a × b</a:t>
            </a:r>
          </a:p>
          <a:p>
            <a:pPr lvl="1"/>
            <a:r>
              <a:rPr lang="en-US" sz="2200" dirty="0">
                <a:sym typeface="微软雅黑" panose="020B0503020204020204" charset="-122"/>
              </a:rPr>
              <a:t>a </a:t>
            </a:r>
            <a:r>
              <a:rPr lang="zh-CN" altLang="en-US" sz="2200" dirty="0">
                <a:sym typeface="微软雅黑" panose="020B0503020204020204" charset="-122"/>
              </a:rPr>
              <a:t>和 </a:t>
            </a:r>
            <a:r>
              <a:rPr lang="en-US" altLang="zh-CN" sz="2200" dirty="0">
                <a:sym typeface="微软雅黑" panose="020B0503020204020204" charset="-122"/>
              </a:rPr>
              <a:t>b </a:t>
            </a:r>
            <a:r>
              <a:rPr lang="zh-CN" altLang="en-US" sz="2200" dirty="0">
                <a:sym typeface="微软雅黑" panose="020B0503020204020204" charset="-122"/>
              </a:rPr>
              <a:t>各不超过 </a:t>
            </a:r>
            <a:r>
              <a:rPr lang="en-US" altLang="zh-CN" sz="2200" dirty="0">
                <a:sym typeface="微软雅黑" panose="020B0503020204020204" charset="-122"/>
              </a:rPr>
              <a:t>10</a:t>
            </a:r>
            <a:r>
              <a:rPr lang="en-US" altLang="zh-CN" sz="2200" baseline="30000" dirty="0">
                <a:sym typeface="微软雅黑" panose="020B0503020204020204" charset="-122"/>
              </a:rPr>
              <a:t>5000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一共需要计算</a:t>
            </a:r>
            <a:r>
              <a:rPr lang="en-US" altLang="zh-CN" sz="2200" dirty="0">
                <a:sym typeface="微软雅黑" panose="020B0503020204020204" charset="-122"/>
              </a:rPr>
              <a:t> n (n ≤ 500) </a:t>
            </a:r>
            <a:r>
              <a:rPr lang="zh-CN" altLang="en-US" sz="2200" dirty="0">
                <a:sym typeface="微软雅黑" panose="020B0503020204020204" charset="-122"/>
              </a:rPr>
              <a:t>组乘法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使用“高精度乘法”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使用</a:t>
            </a:r>
            <a:r>
              <a:rPr lang="en-US" altLang="zh-CN" sz="2200" dirty="0">
                <a:sym typeface="微软雅黑" panose="020B0503020204020204" charset="-122"/>
              </a:rPr>
              <a:t>10,000</a:t>
            </a:r>
            <a:r>
              <a:rPr lang="zh-CN" altLang="en-US" sz="2200" dirty="0">
                <a:sym typeface="微软雅黑" panose="020B0503020204020204" charset="-122"/>
              </a:rPr>
              <a:t>或</a:t>
            </a:r>
            <a:r>
              <a:rPr lang="en-US" altLang="zh-CN" sz="2200" dirty="0">
                <a:sym typeface="微软雅黑" panose="020B0503020204020204" charset="-122"/>
              </a:rPr>
              <a:t>100,000,000</a:t>
            </a:r>
            <a:r>
              <a:rPr lang="zh-CN" altLang="en-US" sz="2200" dirty="0">
                <a:sym typeface="微软雅黑" panose="020B0503020204020204" charset="-122"/>
              </a:rPr>
              <a:t>进制，而不是</a:t>
            </a:r>
            <a:r>
              <a:rPr lang="en-US" altLang="zh-CN" sz="2200" dirty="0">
                <a:sym typeface="微软雅黑" panose="020B0503020204020204" charset="-122"/>
              </a:rPr>
              <a:t>10</a:t>
            </a:r>
            <a:r>
              <a:rPr lang="zh-CN" altLang="en-US" sz="2200" dirty="0">
                <a:sym typeface="微软雅黑" panose="020B0503020204020204" charset="-122"/>
              </a:rPr>
              <a:t>进制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注意</a:t>
            </a:r>
            <a:r>
              <a:rPr lang="en-US" altLang="zh-CN" sz="2200" dirty="0">
                <a:sym typeface="微软雅黑" panose="020B0503020204020204" charset="-122"/>
              </a:rPr>
              <a:t>64</a:t>
            </a:r>
            <a:r>
              <a:rPr lang="zh-CN" altLang="en-US" sz="2200" dirty="0">
                <a:sym typeface="微软雅黑" panose="020B0503020204020204" charset="-122"/>
              </a:rPr>
              <a:t>位整数的相关操作</a:t>
            </a:r>
            <a:endParaRPr lang="en-US" altLang="zh-CN" sz="2200" dirty="0">
              <a:sym typeface="微软雅黑" panose="020B0503020204020204" charset="-122"/>
            </a:endParaRPr>
          </a:p>
          <a:p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35AD240-2758-4DEC-A2EA-36559B9E3E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388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83"/>
    </mc:Choice>
    <mc:Fallback xmlns="">
      <p:transition spd="slow" advTm="140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PA1-2 Graphics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462838" cy="4608512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/>
              <a:t>x </a:t>
            </a:r>
            <a:r>
              <a:rPr lang="zh-CN" altLang="en-US" sz="2200" dirty="0"/>
              <a:t>轴正半轴和 </a:t>
            </a:r>
            <a:r>
              <a:rPr lang="en-US" altLang="zh-CN" sz="2200" dirty="0"/>
              <a:t>y </a:t>
            </a:r>
            <a:r>
              <a:rPr lang="zh-CN" altLang="en-US" sz="2200" dirty="0"/>
              <a:t>轴正半轴各有</a:t>
            </a:r>
            <a:r>
              <a:rPr lang="en-US" altLang="zh-CN" sz="2200" dirty="0"/>
              <a:t> n </a:t>
            </a:r>
            <a:r>
              <a:rPr lang="zh-CN" altLang="en-US" sz="2200" dirty="0"/>
              <a:t>个不同点</a:t>
            </a:r>
            <a:endParaRPr lang="en-US" altLang="zh-CN" sz="2200" dirty="0"/>
          </a:p>
          <a:p>
            <a:pPr lvl="1"/>
            <a:r>
              <a:rPr lang="zh-CN" altLang="en-US" sz="2200" dirty="0"/>
              <a:t>将其一一连接得到</a:t>
            </a:r>
            <a:r>
              <a:rPr lang="en-US" altLang="zh-CN" sz="2200" dirty="0"/>
              <a:t> n </a:t>
            </a:r>
            <a:r>
              <a:rPr lang="zh-CN" altLang="en-US" sz="2200" dirty="0"/>
              <a:t>条不相交线段</a:t>
            </a:r>
            <a:endParaRPr lang="en-US" altLang="zh-CN" sz="2200" dirty="0"/>
          </a:p>
          <a:p>
            <a:pPr lvl="1"/>
            <a:r>
              <a:rPr lang="en-US" altLang="zh-CN" sz="2200" dirty="0"/>
              <a:t>m </a:t>
            </a:r>
            <a:r>
              <a:rPr lang="zh-CN" altLang="en-US" sz="2200" dirty="0"/>
              <a:t>个询问：给定一个 </a:t>
            </a:r>
            <a:r>
              <a:rPr lang="en-US" altLang="zh-CN" sz="2200" dirty="0"/>
              <a:t>P </a:t>
            </a:r>
            <a:r>
              <a:rPr lang="zh-CN" altLang="en-US" sz="2200" dirty="0"/>
              <a:t>点，询问 </a:t>
            </a:r>
            <a:r>
              <a:rPr lang="en-US" altLang="zh-CN" sz="2200" dirty="0"/>
              <a:t>OP </a:t>
            </a:r>
            <a:r>
              <a:rPr lang="zh-CN" altLang="en-US" sz="2200" dirty="0"/>
              <a:t>与多少条线段相交</a:t>
            </a:r>
            <a:endParaRPr lang="en-US" altLang="zh-CN" sz="22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1 &lt; n, m ≤ 200,000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二分查找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判断 </a:t>
            </a:r>
            <a:r>
              <a:rPr lang="en-US" altLang="zh-CN" sz="2200" dirty="0">
                <a:sym typeface="微软雅黑" panose="020B0503020204020204" charset="-122"/>
              </a:rPr>
              <a:t>P </a:t>
            </a:r>
            <a:r>
              <a:rPr lang="zh-CN" altLang="en-US" sz="2200" dirty="0">
                <a:sym typeface="微软雅黑" panose="020B0503020204020204" charset="-122"/>
              </a:rPr>
              <a:t>点是否在一条线段的左侧</a:t>
            </a:r>
            <a:endParaRPr lang="en-US" altLang="zh-CN" sz="2200" dirty="0">
              <a:sym typeface="微软雅黑" panose="020B0503020204020204" charset="-122"/>
            </a:endParaRPr>
          </a:p>
          <a:p>
            <a:endParaRPr sz="14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43DA050-B9E4-4A3F-824F-CB677C51D79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086800" y="3145320"/>
              <a:ext cx="3342240" cy="30222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43DA050-B9E4-4A3F-824F-CB677C51D7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77440" y="3135960"/>
                <a:ext cx="3360960" cy="30409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6FC089FA-2EBB-410C-B87C-09730864BA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77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811"/>
    </mc:Choice>
    <mc:Fallback xmlns="">
      <p:transition spd="slow" advTm="82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PA1-3 filename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给定两个字符串 </a:t>
            </a:r>
            <a:r>
              <a:rPr lang="en-US" altLang="zh-CN" sz="2200" dirty="0"/>
              <a:t>A </a:t>
            </a:r>
            <a:r>
              <a:rPr lang="zh-CN" altLang="en-US" sz="2200" dirty="0"/>
              <a:t>和 </a:t>
            </a:r>
            <a:r>
              <a:rPr lang="en-US" altLang="zh-CN" sz="2200" dirty="0"/>
              <a:t>B</a:t>
            </a:r>
          </a:p>
          <a:p>
            <a:pPr marL="457200" lvl="1" indent="0">
              <a:buNone/>
            </a:pPr>
            <a:r>
              <a:rPr lang="zh-CN" altLang="en-US" sz="2200" dirty="0"/>
              <a:t>（长度为</a:t>
            </a:r>
            <a:r>
              <a:rPr lang="en-US" altLang="zh-CN" sz="2200" dirty="0"/>
              <a:t> N, M</a:t>
            </a:r>
            <a:r>
              <a:rPr lang="zh-CN" altLang="en-US" sz="2200" dirty="0"/>
              <a:t>）</a:t>
            </a:r>
            <a:endParaRPr lang="en-US" altLang="zh-CN" sz="22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问 </a:t>
            </a:r>
            <a:r>
              <a:rPr lang="en-US" altLang="zh-CN" sz="2200" dirty="0">
                <a:sym typeface="微软雅黑" panose="020B0503020204020204" charset="-122"/>
              </a:rPr>
              <a:t>A </a:t>
            </a:r>
            <a:r>
              <a:rPr lang="zh-CN" altLang="en-US" sz="2200" dirty="0">
                <a:sym typeface="微软雅黑" panose="020B0503020204020204" charset="-122"/>
              </a:rPr>
              <a:t>能否通过不超过 </a:t>
            </a:r>
            <a:r>
              <a:rPr lang="en-US" altLang="zh-CN" sz="2200" dirty="0">
                <a:sym typeface="微软雅黑" panose="020B0503020204020204" charset="-122"/>
              </a:rPr>
              <a:t>K </a:t>
            </a:r>
          </a:p>
          <a:p>
            <a:pPr marL="457200" lvl="1" indent="0">
              <a:buNone/>
            </a:pPr>
            <a:r>
              <a:rPr lang="zh-CN" altLang="en-US" sz="2200" dirty="0">
                <a:sym typeface="微软雅黑" panose="020B0503020204020204" charset="-122"/>
              </a:rPr>
              <a:t>次</a:t>
            </a:r>
            <a:r>
              <a:rPr lang="zh-CN" altLang="en-US" sz="2200" b="1" dirty="0">
                <a:sym typeface="微软雅黑" panose="020B0503020204020204" charset="-122"/>
              </a:rPr>
              <a:t>添加字符</a:t>
            </a:r>
            <a:r>
              <a:rPr lang="en-US" altLang="zh-CN" sz="2200" b="1" dirty="0">
                <a:sym typeface="微软雅黑" panose="020B0503020204020204" charset="-122"/>
              </a:rPr>
              <a:t>/</a:t>
            </a:r>
            <a:r>
              <a:rPr lang="zh-CN" altLang="en-US" sz="2200" b="1" dirty="0">
                <a:sym typeface="微软雅黑" panose="020B0503020204020204" charset="-122"/>
              </a:rPr>
              <a:t>删除字符</a:t>
            </a:r>
            <a:r>
              <a:rPr lang="zh-CN" altLang="en-US" sz="2200" dirty="0">
                <a:sym typeface="微软雅黑" panose="020B0503020204020204" charset="-122"/>
              </a:rPr>
              <a:t>操作</a:t>
            </a:r>
            <a:endParaRPr lang="en-US" altLang="zh-CN" sz="2200" dirty="0">
              <a:sym typeface="微软雅黑" panose="020B0503020204020204" charset="-122"/>
            </a:endParaRPr>
          </a:p>
          <a:p>
            <a:pPr marL="457200" lvl="1" indent="0">
              <a:buNone/>
            </a:pPr>
            <a:r>
              <a:rPr lang="zh-CN" altLang="en-US" sz="2200" dirty="0">
                <a:sym typeface="微软雅黑" panose="020B0503020204020204" charset="-122"/>
              </a:rPr>
              <a:t>修改为 </a:t>
            </a:r>
            <a:r>
              <a:rPr lang="en-US" altLang="zh-CN" sz="2200" dirty="0">
                <a:sym typeface="微软雅黑" panose="020B0503020204020204" charset="-122"/>
              </a:rPr>
              <a:t>B</a:t>
            </a: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N, M ≤ 501,000, K ≤ 100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动态规划（讲义第一章）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每一行需要填多少？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优化时间复杂度（</a:t>
            </a:r>
            <a:r>
              <a:rPr lang="en-US" altLang="zh-CN" sz="2200" dirty="0">
                <a:sym typeface="微软雅黑" panose="020B0503020204020204" charset="-122"/>
              </a:rPr>
              <a:t>O(NM) </a:t>
            </a:r>
            <a:r>
              <a:rPr lang="zh-CN" altLang="en-US" sz="2200" dirty="0">
                <a:sym typeface="微软雅黑" panose="020B0503020204020204" charset="-122"/>
              </a:rPr>
              <a:t>→ </a:t>
            </a:r>
            <a:r>
              <a:rPr lang="en-US" altLang="zh-CN" sz="2200" dirty="0">
                <a:sym typeface="微软雅黑" panose="020B0503020204020204" charset="-122"/>
              </a:rPr>
              <a:t>O(NK)</a:t>
            </a:r>
            <a:r>
              <a:rPr lang="zh-CN" altLang="en-US" sz="2200" dirty="0">
                <a:sym typeface="微软雅黑" panose="020B0503020204020204" charset="-122"/>
              </a:rPr>
              <a:t>）</a:t>
            </a:r>
            <a:endParaRPr lang="en-US" altLang="zh-CN" sz="2200" dirty="0">
              <a:sym typeface="微软雅黑" panose="020B0503020204020204" charset="-122"/>
            </a:endParaRPr>
          </a:p>
          <a:p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07740C-F79C-457E-85A2-96A266526C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39" y="1582071"/>
            <a:ext cx="4115011" cy="37911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515644C-9401-4D6E-9EE2-BAE86F1CFF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51760" y="1535760"/>
              <a:ext cx="4260960" cy="366984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515644C-9401-4D6E-9EE2-BAE86F1CFF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2400" y="1526400"/>
                <a:ext cx="4279680" cy="3688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AFF5311-E48F-4F45-9AF7-34B94119E5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860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157"/>
    </mc:Choice>
    <mc:Fallback xmlns="">
      <p:transition spd="slow" advTm="127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PA1-4 Risk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已知</a:t>
            </a:r>
            <a:r>
              <a:rPr lang="en-US" altLang="zh-CN" sz="2200" dirty="0"/>
              <a:t>n</a:t>
            </a:r>
            <a:r>
              <a:rPr lang="zh-CN" altLang="en-US" sz="2200" dirty="0"/>
              <a:t>天的新增确诊，</a:t>
            </a:r>
            <a:r>
              <a:rPr lang="zh-CN" altLang="en-US" sz="2200" dirty="0">
                <a:sym typeface="微软雅黑" panose="020B0503020204020204" charset="-122"/>
              </a:rPr>
              <a:t>考查第</a:t>
            </a:r>
            <a:r>
              <a:rPr lang="en-US" altLang="zh-CN" sz="2200" dirty="0" err="1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日前连续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天的最高每日新增确诊（不妨记为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）以判断该日风险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给定阈值</a:t>
            </a:r>
            <a:r>
              <a:rPr lang="en-US" altLang="zh-CN" sz="2200" dirty="0">
                <a:sym typeface="微软雅黑" panose="020B0503020204020204" charset="-122"/>
              </a:rPr>
              <a:t>p</a:t>
            </a:r>
            <a:r>
              <a:rPr lang="zh-CN" altLang="en-US" sz="2200" dirty="0">
                <a:sym typeface="微软雅黑" panose="020B0503020204020204" charset="-122"/>
              </a:rPr>
              <a:t>、</a:t>
            </a:r>
            <a:r>
              <a:rPr lang="en-US" altLang="zh-CN" sz="2200" dirty="0">
                <a:sym typeface="微软雅黑" panose="020B0503020204020204" charset="-122"/>
              </a:rPr>
              <a:t>q</a:t>
            </a:r>
            <a:r>
              <a:rPr lang="zh-CN" altLang="en-US" sz="2200" dirty="0">
                <a:sym typeface="微软雅黑" panose="020B0503020204020204" charset="-122"/>
              </a:rPr>
              <a:t>分出三个区间，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所在区间决定该日风险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/>
              <a:t>给出</a:t>
            </a:r>
            <a:r>
              <a:rPr lang="en-US" altLang="zh-CN" sz="2200" dirty="0"/>
              <a:t>T</a:t>
            </a:r>
            <a:r>
              <a:rPr lang="zh-CN" altLang="en-US" sz="2200" dirty="0"/>
              <a:t>组</a:t>
            </a:r>
            <a:r>
              <a:rPr lang="en-US" altLang="zh-CN" sz="2200" dirty="0"/>
              <a:t>p</a:t>
            </a:r>
            <a:r>
              <a:rPr lang="zh-CN" altLang="en-US" sz="2200" dirty="0"/>
              <a:t>、</a:t>
            </a:r>
            <a:r>
              <a:rPr lang="en-US" altLang="zh-CN" sz="2200" dirty="0"/>
              <a:t>q</a:t>
            </a:r>
            <a:r>
              <a:rPr lang="zh-CN" altLang="en-US" sz="2200" dirty="0"/>
              <a:t>，求出不同风险级天数</a:t>
            </a:r>
            <a:endParaRPr lang="en-US" altLang="zh-CN" sz="22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n≤1000000</a:t>
            </a:r>
            <a:r>
              <a:rPr lang="zh-CN" altLang="en-US" sz="2200" dirty="0">
                <a:sym typeface="微软雅黑" panose="020B0503020204020204" charset="-122"/>
              </a:rPr>
              <a:t>，</a:t>
            </a:r>
            <a:r>
              <a:rPr lang="en-US" altLang="zh-CN" sz="2200" dirty="0">
                <a:sym typeface="微软雅黑" panose="020B0503020204020204" charset="-122"/>
              </a:rPr>
              <a:t>T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100000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</a:t>
            </a:r>
            <a:r>
              <a:rPr lang="en-US" altLang="zh-CN" sz="2200" dirty="0" err="1">
                <a:sym typeface="微软雅黑" panose="020B0503020204020204" charset="-122"/>
              </a:rPr>
              <a:t>queap</a:t>
            </a:r>
            <a:r>
              <a:rPr lang="zh-CN" altLang="en-US" sz="2200" dirty="0">
                <a:sym typeface="微软雅黑" panose="020B0503020204020204" charset="-122"/>
              </a:rPr>
              <a:t> 求出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en-US" altLang="zh-CN" sz="2200" dirty="0">
                <a:solidFill>
                  <a:srgbClr val="000000">
                    <a:lumMod val="85000"/>
                    <a:lumOff val="15000"/>
                  </a:srgbClr>
                </a:solidFill>
                <a:sym typeface="微软雅黑" panose="020B0503020204020204" charset="-122"/>
              </a:rPr>
              <a:t> O(n)</a:t>
            </a:r>
            <a:endParaRPr lang="en-US" altLang="zh-CN" sz="1050" b="1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对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排序 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nlogn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用二分查找确定三个区间中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的数量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Tlogn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  <a:p>
            <a:pPr lvl="1"/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D20FDA9-290E-465E-AC59-946919B894E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008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046"/>
    </mc:Choice>
    <mc:Fallback xmlns="">
      <p:transition spd="slow" advTm="137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PA1-5 Polynomial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涉及加、减、乘、次幂运算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多项式长度 </a:t>
            </a:r>
            <a:r>
              <a:rPr lang="en-US" altLang="zh-CN" sz="2200" dirty="0">
                <a:sym typeface="微软雅黑" panose="020B0503020204020204" charset="-122"/>
              </a:rPr>
              <a:t>0&lt;n≤1000000</a:t>
            </a:r>
            <a:r>
              <a:rPr lang="zh-CN" altLang="en-US" sz="2200" dirty="0">
                <a:sym typeface="微软雅黑" panose="020B0503020204020204" charset="-122"/>
              </a:rPr>
              <a:t>，次幂</a:t>
            </a:r>
            <a:r>
              <a:rPr lang="en-US" altLang="zh-CN" sz="2200" dirty="0">
                <a:sym typeface="微软雅黑" panose="020B0503020204020204" charset="-122"/>
              </a:rPr>
              <a:t>k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4</a:t>
            </a:r>
            <a:r>
              <a:rPr lang="zh-CN" altLang="en-US" sz="2200" dirty="0">
                <a:sym typeface="微软雅黑" panose="020B0503020204020204" charset="-122"/>
              </a:rPr>
              <a:t>，最高次数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64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使用中缀表达式求值的方法求解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次幂直接展开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注意自行构造最坏情况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CF514FA2-4DD9-4D31-B467-F8D4262D299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496960" y="1301400"/>
              <a:ext cx="6474600" cy="38178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CF514FA2-4DD9-4D31-B467-F8D4262D29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7600" y="1292040"/>
                <a:ext cx="6493320" cy="38365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BB26F16-D5BC-44AE-BF1A-53B9801EBE4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901"/>
    </mc:Choice>
    <mc:Fallback xmlns="">
      <p:transition spd="slow" advTm="108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PA1-6 </a:t>
            </a:r>
            <a:r>
              <a:rPr lang="zh-CN" altLang="en-US" sz="3200" dirty="0">
                <a:sym typeface="微软雅黑" panose="020B0503020204020204" charset="-122"/>
              </a:rPr>
              <a:t>⑨的完美文本编辑器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3456383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实现一个拥有两个光标的文本编辑器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支持：移动一个光标、在当前光标处插入或删除一个字符、翻转两个光标之间的字符、输出当前文本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初始文本长度 </a:t>
            </a:r>
            <a:r>
              <a:rPr lang="en-US" altLang="zh-CN" sz="2200" dirty="0">
                <a:sym typeface="微软雅黑" panose="020B0503020204020204" charset="-122"/>
              </a:rPr>
              <a:t>≤ 3,200,000, </a:t>
            </a:r>
            <a:r>
              <a:rPr lang="zh-CN" altLang="en-US" sz="2200" dirty="0">
                <a:sym typeface="微软雅黑" panose="020B0503020204020204" charset="-122"/>
              </a:rPr>
              <a:t>操作次数 </a:t>
            </a:r>
            <a:r>
              <a:rPr lang="en-US" altLang="zh-CN" sz="2200" dirty="0">
                <a:sym typeface="微软雅黑" panose="020B0503020204020204" charset="-122"/>
              </a:rPr>
              <a:t>≤ 4,000,000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链表维护：除了翻转操作，均可直接支持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翻转操作：一种方法是利用两个单链表实现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11C08CF-C72A-4D35-93CA-FE9CE8E5A019}"/>
              </a:ext>
            </a:extLst>
          </p:cNvPr>
          <p:cNvSpPr/>
          <p:nvPr/>
        </p:nvSpPr>
        <p:spPr>
          <a:xfrm>
            <a:off x="1043608" y="5703118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EE5B2A9-080A-4E94-B69A-74038B62B14F}"/>
              </a:ext>
            </a:extLst>
          </p:cNvPr>
          <p:cNvSpPr/>
          <p:nvPr/>
        </p:nvSpPr>
        <p:spPr>
          <a:xfrm>
            <a:off x="5868144" y="5703118"/>
            <a:ext cx="576064" cy="5760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Oval 1">
            <a:extLst>
              <a:ext uri="{FF2B5EF4-FFF2-40B4-BE49-F238E27FC236}">
                <a16:creationId xmlns:a16="http://schemas.microsoft.com/office/drawing/2014/main" id="{23114C24-FB83-4692-993F-B02734712921}"/>
              </a:ext>
            </a:extLst>
          </p:cNvPr>
          <p:cNvSpPr/>
          <p:nvPr/>
        </p:nvSpPr>
        <p:spPr>
          <a:xfrm>
            <a:off x="1043608" y="4879117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Oval 7">
            <a:extLst>
              <a:ext uri="{FF2B5EF4-FFF2-40B4-BE49-F238E27FC236}">
                <a16:creationId xmlns:a16="http://schemas.microsoft.com/office/drawing/2014/main" id="{9CB3716C-7615-4A64-AFF7-F4A7DA3559FE}"/>
              </a:ext>
            </a:extLst>
          </p:cNvPr>
          <p:cNvSpPr/>
          <p:nvPr/>
        </p:nvSpPr>
        <p:spPr>
          <a:xfrm>
            <a:off x="5868144" y="4879117"/>
            <a:ext cx="576064" cy="5760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B89F350-6FC8-4A4B-9184-C211607281D7}"/>
              </a:ext>
            </a:extLst>
          </p:cNvPr>
          <p:cNvCxnSpPr>
            <a:cxnSpLocks/>
            <a:stCxn id="17" idx="6"/>
            <a:endCxn id="21" idx="2"/>
          </p:cNvCxnSpPr>
          <p:nvPr/>
        </p:nvCxnSpPr>
        <p:spPr>
          <a:xfrm>
            <a:off x="1619672" y="5167149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336FC480-28AC-49A8-A586-B8BC5353B507}"/>
              </a:ext>
            </a:extLst>
          </p:cNvPr>
          <p:cNvCxnSpPr>
            <a:cxnSpLocks/>
            <a:stCxn id="23" idx="6"/>
            <a:endCxn id="18" idx="2"/>
          </p:cNvCxnSpPr>
          <p:nvPr/>
        </p:nvCxnSpPr>
        <p:spPr>
          <a:xfrm>
            <a:off x="5220072" y="5167149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10CD685-3887-4D12-BE6D-39A7653DA889}"/>
              </a:ext>
            </a:extLst>
          </p:cNvPr>
          <p:cNvGrpSpPr/>
          <p:nvPr/>
        </p:nvGrpSpPr>
        <p:grpSpPr>
          <a:xfrm>
            <a:off x="2411760" y="4879117"/>
            <a:ext cx="2808312" cy="576064"/>
            <a:chOff x="2411760" y="4879117"/>
            <a:chExt cx="2808312" cy="576064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5AF8DDA7-9AD0-4430-85A6-99ECDBED3D52}"/>
                </a:ext>
              </a:extLst>
            </p:cNvPr>
            <p:cNvGrpSpPr/>
            <p:nvPr/>
          </p:nvGrpSpPr>
          <p:grpSpPr>
            <a:xfrm>
              <a:off x="2411760" y="4879117"/>
              <a:ext cx="2808312" cy="576064"/>
              <a:chOff x="2411760" y="4879117"/>
              <a:chExt cx="2808312" cy="576064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4160334B-63BA-4BDE-B74C-056ECCD391EA}"/>
                  </a:ext>
                </a:extLst>
              </p:cNvPr>
              <p:cNvGrpSpPr/>
              <p:nvPr/>
            </p:nvGrpSpPr>
            <p:grpSpPr>
              <a:xfrm>
                <a:off x="2411760" y="4879117"/>
                <a:ext cx="2808312" cy="576064"/>
                <a:chOff x="2411760" y="4879117"/>
                <a:chExt cx="2808312" cy="576064"/>
              </a:xfrm>
            </p:grpSpPr>
            <p:sp>
              <p:nvSpPr>
                <p:cNvPr id="21" name="Oval 4">
                  <a:extLst>
                    <a:ext uri="{FF2B5EF4-FFF2-40B4-BE49-F238E27FC236}">
                      <a16:creationId xmlns:a16="http://schemas.microsoft.com/office/drawing/2014/main" id="{D84A5941-81C1-473F-825C-5C6425F5E186}"/>
                    </a:ext>
                  </a:extLst>
                </p:cNvPr>
                <p:cNvSpPr/>
                <p:nvPr/>
              </p:nvSpPr>
              <p:spPr>
                <a:xfrm>
                  <a:off x="2411760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" name="Oval 5">
                  <a:extLst>
                    <a:ext uri="{FF2B5EF4-FFF2-40B4-BE49-F238E27FC236}">
                      <a16:creationId xmlns:a16="http://schemas.microsoft.com/office/drawing/2014/main" id="{4AB99018-5671-44A6-94BF-4EC02375B3A3}"/>
                    </a:ext>
                  </a:extLst>
                </p:cNvPr>
                <p:cNvSpPr/>
                <p:nvPr/>
              </p:nvSpPr>
              <p:spPr>
                <a:xfrm>
                  <a:off x="3491880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Oval 6">
                  <a:extLst>
                    <a:ext uri="{FF2B5EF4-FFF2-40B4-BE49-F238E27FC236}">
                      <a16:creationId xmlns:a16="http://schemas.microsoft.com/office/drawing/2014/main" id="{FEDA316F-2EB0-4B6E-95F2-2DCA88483F6C}"/>
                    </a:ext>
                  </a:extLst>
                </p:cNvPr>
                <p:cNvSpPr/>
                <p:nvPr/>
              </p:nvSpPr>
              <p:spPr>
                <a:xfrm>
                  <a:off x="4644008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31" name="直接箭头连接符 30">
                <a:extLst>
                  <a:ext uri="{FF2B5EF4-FFF2-40B4-BE49-F238E27FC236}">
                    <a16:creationId xmlns:a16="http://schemas.microsoft.com/office/drawing/2014/main" id="{A8DDE398-3596-40FC-8AEA-3EDABB9AB77A}"/>
                  </a:ext>
                </a:extLst>
              </p:cNvPr>
              <p:cNvCxnSpPr>
                <a:cxnSpLocks/>
                <a:stCxn id="21" idx="6"/>
                <a:endCxn id="22" idx="2"/>
              </p:cNvCxnSpPr>
              <p:nvPr/>
            </p:nvCxnSpPr>
            <p:spPr>
              <a:xfrm>
                <a:off x="2987824" y="5167149"/>
                <a:ext cx="50405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F9CC0E52-B002-4583-A1DF-BE08C174DAED}"/>
                </a:ext>
              </a:extLst>
            </p:cNvPr>
            <p:cNvCxnSpPr>
              <a:cxnSpLocks/>
              <a:stCxn id="22" idx="6"/>
              <a:endCxn id="23" idx="2"/>
            </p:cNvCxnSpPr>
            <p:nvPr/>
          </p:nvCxnSpPr>
          <p:spPr>
            <a:xfrm>
              <a:off x="4067944" y="5167149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59D265E9-E43D-4EC4-9665-144A4743A8D7}"/>
              </a:ext>
            </a:extLst>
          </p:cNvPr>
          <p:cNvCxnSpPr>
            <a:stCxn id="5" idx="2"/>
            <a:endCxn id="2" idx="6"/>
          </p:cNvCxnSpPr>
          <p:nvPr/>
        </p:nvCxnSpPr>
        <p:spPr>
          <a:xfrm flipH="1" flipV="1">
            <a:off x="1619672" y="5991150"/>
            <a:ext cx="792088" cy="5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43AAE16-997E-4EB8-B699-7D049C440784}"/>
              </a:ext>
            </a:extLst>
          </p:cNvPr>
          <p:cNvGrpSpPr/>
          <p:nvPr/>
        </p:nvGrpSpPr>
        <p:grpSpPr>
          <a:xfrm>
            <a:off x="2411760" y="5708798"/>
            <a:ext cx="2808312" cy="576064"/>
            <a:chOff x="2411760" y="5708798"/>
            <a:chExt cx="2808312" cy="57606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1BBB088-D018-4D32-B401-C441DA0E0382}"/>
                </a:ext>
              </a:extLst>
            </p:cNvPr>
            <p:cNvGrpSpPr/>
            <p:nvPr/>
          </p:nvGrpSpPr>
          <p:grpSpPr>
            <a:xfrm>
              <a:off x="2411760" y="5708798"/>
              <a:ext cx="2808312" cy="576064"/>
              <a:chOff x="2411760" y="5703118"/>
              <a:chExt cx="2808312" cy="576064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898A7229-10CF-42C8-8F2E-12C98EC42752}"/>
                  </a:ext>
                </a:extLst>
              </p:cNvPr>
              <p:cNvSpPr/>
              <p:nvPr/>
            </p:nvSpPr>
            <p:spPr>
              <a:xfrm>
                <a:off x="2411760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6E718FC5-8644-47D6-9B8F-B39D82ECEE4E}"/>
                  </a:ext>
                </a:extLst>
              </p:cNvPr>
              <p:cNvSpPr/>
              <p:nvPr/>
            </p:nvSpPr>
            <p:spPr>
              <a:xfrm>
                <a:off x="3491880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345B852-3B3B-42A0-A52C-72E65DAAC7EC}"/>
                  </a:ext>
                </a:extLst>
              </p:cNvPr>
              <p:cNvSpPr/>
              <p:nvPr/>
            </p:nvSpPr>
            <p:spPr>
              <a:xfrm>
                <a:off x="4644008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56" name="直接箭头连接符 55">
              <a:extLst>
                <a:ext uri="{FF2B5EF4-FFF2-40B4-BE49-F238E27FC236}">
                  <a16:creationId xmlns:a16="http://schemas.microsoft.com/office/drawing/2014/main" id="{2FAACC37-14FA-4661-B9CC-8087B93980C5}"/>
                </a:ext>
              </a:extLst>
            </p:cNvPr>
            <p:cNvCxnSpPr>
              <a:cxnSpLocks/>
              <a:stCxn id="6" idx="2"/>
              <a:endCxn id="5" idx="6"/>
            </p:cNvCxnSpPr>
            <p:nvPr/>
          </p:nvCxnSpPr>
          <p:spPr>
            <a:xfrm flipH="1">
              <a:off x="2987824" y="5996830"/>
              <a:ext cx="5040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763F77EF-D5CC-4ADE-B0C0-D6F0CCAD148B}"/>
                </a:ext>
              </a:extLst>
            </p:cNvPr>
            <p:cNvCxnSpPr>
              <a:cxnSpLocks/>
              <a:stCxn id="7" idx="2"/>
              <a:endCxn id="6" idx="6"/>
            </p:cNvCxnSpPr>
            <p:nvPr/>
          </p:nvCxnSpPr>
          <p:spPr>
            <a:xfrm flipH="1">
              <a:off x="4067944" y="5996830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9DB746EB-CDBF-4942-A8FB-0CBC91655C69}"/>
              </a:ext>
            </a:extLst>
          </p:cNvPr>
          <p:cNvCxnSpPr>
            <a:cxnSpLocks/>
            <a:stCxn id="8" idx="2"/>
            <a:endCxn id="7" idx="6"/>
          </p:cNvCxnSpPr>
          <p:nvPr/>
        </p:nvCxnSpPr>
        <p:spPr>
          <a:xfrm flipH="1">
            <a:off x="5220072" y="5991150"/>
            <a:ext cx="648072" cy="5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4EE22C6D-4BB2-4746-B036-85B551BC621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3000" y="2226240"/>
              <a:ext cx="7405560" cy="132012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4EE22C6D-4BB2-4746-B036-85B551BC62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3640" y="2216880"/>
                <a:ext cx="7424280" cy="13388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D319063E-0FF0-4D7E-8FEE-CE18F8EEDC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195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231"/>
    </mc:Choice>
    <mc:Fallback xmlns="">
      <p:transition spd="slow" advTm="130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-0.00261 0.1203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6019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-3.33333E-6 -0.12107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-604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5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1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5058" grpId="0" build="p"/>
      <p:bldP spid="2" grpId="0" animBg="1"/>
      <p:bldP spid="8" grpId="0" animBg="1"/>
      <p:bldP spid="17" grpId="0" animBg="1"/>
      <p:bldP spid="1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1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5.3|17.6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26.3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7.6|22.2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6|57.7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4|18.9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3.1|49.4|27.9|37.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4.8|60.6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0|2.9|12.2|26.2|5.8|1.4|1.6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26.1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1.3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7">
    <a:dk1>
      <a:srgbClr val="000000"/>
    </a:dk1>
    <a:lt1>
      <a:srgbClr val="FFFFFF"/>
    </a:lt1>
    <a:dk2>
      <a:srgbClr val="F2F3FF"/>
    </a:dk2>
    <a:lt2>
      <a:srgbClr val="FFFFFF"/>
    </a:lt2>
    <a:accent1>
      <a:srgbClr val="5066E9"/>
    </a:accent1>
    <a:accent2>
      <a:srgbClr val="598DD5"/>
    </a:accent2>
    <a:accent3>
      <a:srgbClr val="5CAAC6"/>
    </a:accent3>
    <a:accent4>
      <a:srgbClr val="60C1B5"/>
    </a:accent4>
    <a:accent5>
      <a:srgbClr val="64D6A1"/>
    </a:accent5>
    <a:accent6>
      <a:srgbClr val="67EB8D"/>
    </a:accent6>
    <a:hlink>
      <a:srgbClr val="5066E9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1738</TotalTime>
  <Words>873</Words>
  <Application>Microsoft Office PowerPoint</Application>
  <PresentationFormat>全屏显示(4:3)</PresentationFormat>
  <Paragraphs>114</Paragraphs>
  <Slides>15</Slides>
  <Notes>13</Notes>
  <HiddenSlides>0</HiddenSlides>
  <MMClips>15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汉仪旗黑-85S</vt:lpstr>
      <vt:lpstr>黑体</vt:lpstr>
      <vt:lpstr>华文楷体</vt:lpstr>
      <vt:lpstr>宋体</vt:lpstr>
      <vt:lpstr>微软雅黑</vt:lpstr>
      <vt:lpstr>Arial</vt:lpstr>
      <vt:lpstr>Calibri</vt:lpstr>
      <vt:lpstr>Office 主题​​</vt:lpstr>
      <vt:lpstr>1_Office 主题​​</vt:lpstr>
      <vt:lpstr>第一次习题课</vt:lpstr>
      <vt:lpstr>PowerPoint 演示文稿</vt:lpstr>
      <vt:lpstr>PowerPoint 演示文稿</vt:lpstr>
      <vt:lpstr>PA1-1 A+B Problem</vt:lpstr>
      <vt:lpstr>PA1-2 Graphics</vt:lpstr>
      <vt:lpstr>PA1-3 filename</vt:lpstr>
      <vt:lpstr>PA1-4 Risk</vt:lpstr>
      <vt:lpstr>PA1-5 Polynomial</vt:lpstr>
      <vt:lpstr>PA1-6 ⑨的完美文本编辑器</vt:lpstr>
      <vt:lpstr>LAB1 设计测例（Zuma）</vt:lpstr>
      <vt:lpstr>PowerPoint 演示文稿</vt:lpstr>
      <vt:lpstr>编译器</vt:lpstr>
      <vt:lpstr>调试技巧</vt:lpstr>
      <vt:lpstr>调试技巧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HolderRoberts</cp:lastModifiedBy>
  <cp:revision>187</cp:revision>
  <dcterms:created xsi:type="dcterms:W3CDTF">2019-09-23T07:27:02Z</dcterms:created>
  <dcterms:modified xsi:type="dcterms:W3CDTF">2021-10-06T11:12:50Z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